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Lst>
  <p:sldSz cy="6858000" cx="9144000"/>
  <p:notesSz cx="6858000" cy="9144000"/>
  <p:embeddedFontLst>
    <p:embeddedFont>
      <p:font typeface="Roboto"/>
      <p:regular r:id="rId54"/>
      <p:bold r:id="rId55"/>
      <p:italic r:id="rId56"/>
      <p:boldItalic r:id="rId57"/>
    </p:embeddedFont>
    <p:embeddedFont>
      <p:font typeface="Oswald"/>
      <p:regular r:id="rId58"/>
      <p:bold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49216969-D7B9-423B-A618-5BD2B4BD8D6F}">
  <a:tblStyle styleId="{49216969-D7B9-423B-A618-5BD2B4BD8D6F}" styleName="Table_0">
    <a:wholeTbl>
      <a:tcTxStyle>
        <a:font>
          <a:latin typeface="Arial"/>
          <a:ea typeface="Arial"/>
          <a:cs typeface="Arial"/>
        </a:font>
        <a:srgbClr val="000000"/>
      </a:tcTxStyle>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font" Target="fonts/Roboto-bold.fntdata"/><Relationship Id="rId10" Type="http://schemas.openxmlformats.org/officeDocument/2006/relationships/slide" Target="slides/slide5.xml"/><Relationship Id="rId54" Type="http://schemas.openxmlformats.org/officeDocument/2006/relationships/font" Target="fonts/Roboto-regular.fntdata"/><Relationship Id="rId13" Type="http://schemas.openxmlformats.org/officeDocument/2006/relationships/slide" Target="slides/slide8.xml"/><Relationship Id="rId57" Type="http://schemas.openxmlformats.org/officeDocument/2006/relationships/font" Target="fonts/Roboto-boldItalic.fntdata"/><Relationship Id="rId12" Type="http://schemas.openxmlformats.org/officeDocument/2006/relationships/slide" Target="slides/slide7.xml"/><Relationship Id="rId56" Type="http://schemas.openxmlformats.org/officeDocument/2006/relationships/font" Target="fonts/Roboto-italic.fntdata"/><Relationship Id="rId15" Type="http://schemas.openxmlformats.org/officeDocument/2006/relationships/slide" Target="slides/slide10.xml"/><Relationship Id="rId59" Type="http://schemas.openxmlformats.org/officeDocument/2006/relationships/font" Target="fonts/Oswald-bold.fntdata"/><Relationship Id="rId14" Type="http://schemas.openxmlformats.org/officeDocument/2006/relationships/slide" Target="slides/slide9.xml"/><Relationship Id="rId58" Type="http://schemas.openxmlformats.org/officeDocument/2006/relationships/font" Target="fonts/Oswald-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82" name="Shape 1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Shape 244"/>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45" name="Shape 24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Shape 252"/>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53" name="Shape 25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Shape 257"/>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58" name="Shape 2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Shape 265"/>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66" name="Shape 2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Shape 272"/>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73" name="Shape 27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Shape 279"/>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80" name="Shape 2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Shape 286"/>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87" name="Shape 28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Shape 29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94" name="Shape 29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Shape 298"/>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99" name="Shape 29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Shape 305"/>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306" name="Shape 30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Shape 312"/>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313" name="Shape 31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Shape 319"/>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320" name="Shape 32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Shape 326"/>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327" name="Shape 32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Shape 332"/>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333" name="Shape 3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Shape 337"/>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338" name="Shape 3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Shape 344"/>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345" name="Shape 34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Shape 349"/>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350" name="Shape 3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Shape 356"/>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357" name="Shape 3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0" name="Shape 360"/>
        <p:cNvGrpSpPr/>
        <p:nvPr/>
      </p:nvGrpSpPr>
      <p:grpSpPr>
        <a:xfrm>
          <a:off x="0" y="0"/>
          <a:ext cx="0" cy="0"/>
          <a:chOff x="0" y="0"/>
          <a:chExt cx="0" cy="0"/>
        </a:xfrm>
      </p:grpSpPr>
      <p:sp>
        <p:nvSpPr>
          <p:cNvPr id="361" name="Shape 361"/>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362" name="Shape 36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Shape 368"/>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369" name="Shape 3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Shape 37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374" name="Shape 3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Shape 380"/>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381" name="Shape 38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Shape 385"/>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386" name="Shape 38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1" name="Shape 391"/>
        <p:cNvGrpSpPr/>
        <p:nvPr/>
      </p:nvGrpSpPr>
      <p:grpSpPr>
        <a:xfrm>
          <a:off x="0" y="0"/>
          <a:ext cx="0" cy="0"/>
          <a:chOff x="0" y="0"/>
          <a:chExt cx="0" cy="0"/>
        </a:xfrm>
      </p:grpSpPr>
      <p:sp>
        <p:nvSpPr>
          <p:cNvPr id="392" name="Shape 392"/>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393" name="Shape 39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6" name="Shape 396"/>
        <p:cNvGrpSpPr/>
        <p:nvPr/>
      </p:nvGrpSpPr>
      <p:grpSpPr>
        <a:xfrm>
          <a:off x="0" y="0"/>
          <a:ext cx="0" cy="0"/>
          <a:chOff x="0" y="0"/>
          <a:chExt cx="0" cy="0"/>
        </a:xfrm>
      </p:grpSpPr>
      <p:sp>
        <p:nvSpPr>
          <p:cNvPr id="397" name="Shape 397"/>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398" name="Shape 39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Shape 404"/>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405" name="Shape 40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992767"/>
            <a:ext cx="8520600" cy="27369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3778833"/>
            <a:ext cx="8520600" cy="10569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474833"/>
            <a:ext cx="8520600" cy="26181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p:txBody>
      </p:sp>
      <p:sp>
        <p:nvSpPr>
          <p:cNvPr id="46" name="Shape 46"/>
          <p:cNvSpPr txBox="1"/>
          <p:nvPr>
            <p:ph idx="1" type="body"/>
          </p:nvPr>
        </p:nvSpPr>
        <p:spPr>
          <a:xfrm>
            <a:off x="311700" y="4202967"/>
            <a:ext cx="8520600" cy="17343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867800"/>
            <a:ext cx="8520600" cy="11223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536633"/>
            <a:ext cx="8520600" cy="4555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536633"/>
            <a:ext cx="3999900" cy="4555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536633"/>
            <a:ext cx="3999900" cy="4555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740800"/>
            <a:ext cx="2808000" cy="1007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852800"/>
            <a:ext cx="2808000" cy="42393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600200"/>
            <a:ext cx="6367800" cy="54543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644233"/>
            <a:ext cx="4045200" cy="19764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3737433"/>
            <a:ext cx="4045200" cy="16467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965433"/>
            <a:ext cx="3837000" cy="49269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5640767"/>
            <a:ext cx="5998800" cy="8067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p>
            <a:pPr indent="0" lvl="0" marL="0" algn="r">
              <a:spcBef>
                <a:spcPts val="0"/>
              </a:spcBef>
              <a:spcAft>
                <a:spcPts val="0"/>
              </a:spcAft>
              <a:buNone/>
            </a:pPr>
            <a:fld id="{00000000-1234-1234-1234-123412341234}" type="slidenum">
              <a:rPr lang="en-GB" sz="1000">
                <a:solidFill>
                  <a:schemeClr val="dk2"/>
                </a:solidFill>
              </a:rPr>
              <a:t>‹#›</a:t>
            </a:fld>
            <a:endParaRPr sz="1000">
              <a:solidFill>
                <a:schemeClr val="dk2"/>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5" name="Shape 55"/>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56" name="Shape 56"/>
          <p:cNvPicPr preferRelativeResize="0"/>
          <p:nvPr/>
        </p:nvPicPr>
        <p:blipFill>
          <a:blip r:embed="rId3">
            <a:alphaModFix/>
          </a:blip>
          <a:stretch>
            <a:fillRect/>
          </a:stretch>
        </p:blipFill>
        <p:spPr>
          <a:xfrm>
            <a:off x="-103675" y="-46575"/>
            <a:ext cx="9287176" cy="69653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Shape 117"/>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latin typeface="Oswald"/>
                <a:ea typeface="Oswald"/>
                <a:cs typeface="Oswald"/>
                <a:sym typeface="Oswald"/>
              </a:rPr>
              <a:t>HVEM SKAL MED?</a:t>
            </a:r>
            <a:endParaRPr>
              <a:latin typeface="Oswald"/>
              <a:ea typeface="Oswald"/>
              <a:cs typeface="Oswald"/>
              <a:sym typeface="Oswald"/>
            </a:endParaRPr>
          </a:p>
        </p:txBody>
      </p:sp>
      <p:graphicFrame>
        <p:nvGraphicFramePr>
          <p:cNvPr id="118" name="Shape 118"/>
          <p:cNvGraphicFramePr/>
          <p:nvPr/>
        </p:nvGraphicFramePr>
        <p:xfrm>
          <a:off x="311700" y="1606525"/>
          <a:ext cx="3000000" cy="3000000"/>
        </p:xfrm>
        <a:graphic>
          <a:graphicData uri="http://schemas.openxmlformats.org/drawingml/2006/table">
            <a:tbl>
              <a:tblPr>
                <a:noFill/>
                <a:tableStyleId>{49216969-D7B9-423B-A618-5BD2B4BD8D6F}</a:tableStyleId>
              </a:tblPr>
              <a:tblGrid>
                <a:gridCol w="1997600"/>
                <a:gridCol w="1997600"/>
              </a:tblGrid>
              <a:tr h="763500">
                <a:tc>
                  <a:txBody>
                    <a:bodyPr>
                      <a:noAutofit/>
                    </a:bodyPr>
                    <a:lstStyle/>
                    <a:p>
                      <a:pPr indent="0" lvl="0" marL="0" algn="ctr">
                        <a:spcBef>
                          <a:spcPts val="0"/>
                        </a:spcBef>
                        <a:spcAft>
                          <a:spcPts val="0"/>
                        </a:spcAft>
                        <a:buNone/>
                      </a:pPr>
                      <a:r>
                        <a:rPr lang="en-GB" sz="1800">
                          <a:latin typeface="Oswald"/>
                          <a:ea typeface="Oswald"/>
                          <a:cs typeface="Oswald"/>
                          <a:sym typeface="Oswald"/>
                        </a:rPr>
                        <a:t>60% - HVEM HAR FORSTAND PÅ DET, VI PRØVER AT LØSE?</a:t>
                      </a:r>
                      <a:endParaRPr sz="1800">
                        <a:latin typeface="Oswald"/>
                        <a:ea typeface="Oswald"/>
                        <a:cs typeface="Oswald"/>
                        <a:sym typeface="Oswald"/>
                      </a:endParaRPr>
                    </a:p>
                  </a:txBody>
                  <a:tcPr marT="91425" marB="91425" marR="91425" marL="91425"/>
                </a:tc>
                <a:tc>
                  <a:txBody>
                    <a:bodyPr>
                      <a:noAutofit/>
                    </a:bodyPr>
                    <a:lstStyle/>
                    <a:p>
                      <a:pPr indent="0" lvl="0" marL="0" algn="ctr">
                        <a:spcBef>
                          <a:spcPts val="0"/>
                        </a:spcBef>
                        <a:spcAft>
                          <a:spcPts val="0"/>
                        </a:spcAft>
                        <a:buNone/>
                      </a:pPr>
                      <a:r>
                        <a:rPr lang="en-GB" sz="1800">
                          <a:latin typeface="Oswald"/>
                          <a:ea typeface="Oswald"/>
                          <a:cs typeface="Oswald"/>
                          <a:sym typeface="Oswald"/>
                        </a:rPr>
                        <a:t>40% - HVEM KAN UDFORDRE OS?</a:t>
                      </a:r>
                      <a:endParaRPr sz="1800">
                        <a:latin typeface="Oswald"/>
                        <a:ea typeface="Oswald"/>
                        <a:cs typeface="Oswald"/>
                        <a:sym typeface="Oswald"/>
                      </a:endParaRPr>
                    </a:p>
                  </a:txBody>
                  <a:tcPr marT="91425" marB="91425" marR="91425" marL="91425"/>
                </a:tc>
              </a:tr>
              <a:tr h="763500">
                <a:tc>
                  <a:txBody>
                    <a:bodyPr>
                      <a:noAutofit/>
                    </a:bodyPr>
                    <a:lstStyle/>
                    <a:p>
                      <a:pPr indent="0" lvl="0" marL="0" rtl="0" algn="ctr">
                        <a:spcBef>
                          <a:spcPts val="0"/>
                        </a:spcBef>
                        <a:spcAft>
                          <a:spcPts val="0"/>
                        </a:spcAft>
                        <a:buNone/>
                      </a:pPr>
                      <a:r>
                        <a:t/>
                      </a:r>
                      <a:endParaRPr>
                        <a:latin typeface="Oswald"/>
                        <a:ea typeface="Oswald"/>
                        <a:cs typeface="Oswald"/>
                        <a:sym typeface="Oswald"/>
                      </a:endParaRPr>
                    </a:p>
                  </a:txBody>
                  <a:tcPr marT="91425" marB="91425" marR="91425" marL="91425"/>
                </a:tc>
                <a:tc>
                  <a:txBody>
                    <a:bodyPr>
                      <a:noAutofit/>
                    </a:bodyPr>
                    <a:lstStyle/>
                    <a:p>
                      <a:pPr indent="0" lvl="0" marL="0" rtl="0" algn="ctr">
                        <a:spcBef>
                          <a:spcPts val="0"/>
                        </a:spcBef>
                        <a:spcAft>
                          <a:spcPts val="0"/>
                        </a:spcAft>
                        <a:buNone/>
                      </a:pPr>
                      <a:r>
                        <a:t/>
                      </a:r>
                      <a:endParaRPr>
                        <a:latin typeface="Oswald"/>
                        <a:ea typeface="Oswald"/>
                        <a:cs typeface="Oswald"/>
                        <a:sym typeface="Oswald"/>
                      </a:endParaRPr>
                    </a:p>
                  </a:txBody>
                  <a:tcPr marT="91425" marB="91425" marR="91425" marL="91425"/>
                </a:tc>
              </a:tr>
              <a:tr h="763500">
                <a:tc>
                  <a:txBody>
                    <a:bodyPr>
                      <a:noAutofit/>
                    </a:bodyPr>
                    <a:lstStyle/>
                    <a:p>
                      <a:pPr indent="0" lvl="0" marL="0" rtl="0" algn="ctr">
                        <a:spcBef>
                          <a:spcPts val="0"/>
                        </a:spcBef>
                        <a:spcAft>
                          <a:spcPts val="0"/>
                        </a:spcAft>
                        <a:buNone/>
                      </a:pPr>
                      <a:r>
                        <a:t/>
                      </a:r>
                      <a:endParaRPr>
                        <a:latin typeface="Oswald"/>
                        <a:ea typeface="Oswald"/>
                        <a:cs typeface="Oswald"/>
                        <a:sym typeface="Oswald"/>
                      </a:endParaRPr>
                    </a:p>
                  </a:txBody>
                  <a:tcPr marT="91425" marB="91425" marR="91425" marL="91425"/>
                </a:tc>
                <a:tc>
                  <a:txBody>
                    <a:bodyPr>
                      <a:noAutofit/>
                    </a:bodyPr>
                    <a:lstStyle/>
                    <a:p>
                      <a:pPr indent="0" lvl="0" marL="0" rtl="0" algn="ctr">
                        <a:spcBef>
                          <a:spcPts val="0"/>
                        </a:spcBef>
                        <a:spcAft>
                          <a:spcPts val="0"/>
                        </a:spcAft>
                        <a:buNone/>
                      </a:pPr>
                      <a:r>
                        <a:t/>
                      </a:r>
                      <a:endParaRPr>
                        <a:latin typeface="Oswald"/>
                        <a:ea typeface="Oswald"/>
                        <a:cs typeface="Oswald"/>
                        <a:sym typeface="Oswald"/>
                      </a:endParaRPr>
                    </a:p>
                  </a:txBody>
                  <a:tcPr marT="91425" marB="91425" marR="91425" marL="91425"/>
                </a:tc>
              </a:tr>
              <a:tr h="763500">
                <a:tc>
                  <a:txBody>
                    <a:bodyPr>
                      <a:noAutofit/>
                    </a:bodyPr>
                    <a:lstStyle/>
                    <a:p>
                      <a:pPr indent="0" lvl="0" marL="0" rtl="0" algn="ctr">
                        <a:spcBef>
                          <a:spcPts val="0"/>
                        </a:spcBef>
                        <a:spcAft>
                          <a:spcPts val="0"/>
                        </a:spcAft>
                        <a:buNone/>
                      </a:pPr>
                      <a:r>
                        <a:t/>
                      </a:r>
                      <a:endParaRPr>
                        <a:latin typeface="Oswald"/>
                        <a:ea typeface="Oswald"/>
                        <a:cs typeface="Oswald"/>
                        <a:sym typeface="Oswald"/>
                      </a:endParaRPr>
                    </a:p>
                  </a:txBody>
                  <a:tcPr marT="91425" marB="91425" marR="91425" marL="91425"/>
                </a:tc>
                <a:tc>
                  <a:txBody>
                    <a:bodyPr>
                      <a:noAutofit/>
                    </a:bodyPr>
                    <a:lstStyle/>
                    <a:p>
                      <a:pPr indent="0" lvl="0" marL="0" rtl="0" algn="ctr">
                        <a:spcBef>
                          <a:spcPts val="0"/>
                        </a:spcBef>
                        <a:spcAft>
                          <a:spcPts val="0"/>
                        </a:spcAft>
                        <a:buNone/>
                      </a:pPr>
                      <a:r>
                        <a:t/>
                      </a:r>
                      <a:endParaRPr>
                        <a:latin typeface="Oswald"/>
                        <a:ea typeface="Oswald"/>
                        <a:cs typeface="Oswald"/>
                        <a:sym typeface="Oswald"/>
                      </a:endParaRPr>
                    </a:p>
                  </a:txBody>
                  <a:tcPr marT="91425" marB="91425" marR="91425" marL="91425"/>
                </a:tc>
              </a:tr>
              <a:tr h="763500">
                <a:tc>
                  <a:txBody>
                    <a:bodyPr>
                      <a:noAutofit/>
                    </a:bodyPr>
                    <a:lstStyle/>
                    <a:p>
                      <a:pPr indent="0" lvl="0" marL="0" rtl="0" algn="ctr">
                        <a:spcBef>
                          <a:spcPts val="0"/>
                        </a:spcBef>
                        <a:spcAft>
                          <a:spcPts val="0"/>
                        </a:spcAft>
                        <a:buNone/>
                      </a:pPr>
                      <a:r>
                        <a:t/>
                      </a:r>
                      <a:endParaRPr>
                        <a:latin typeface="Oswald"/>
                        <a:ea typeface="Oswald"/>
                        <a:cs typeface="Oswald"/>
                        <a:sym typeface="Oswald"/>
                      </a:endParaRPr>
                    </a:p>
                  </a:txBody>
                  <a:tcPr marT="91425" marB="91425" marR="91425" marL="91425"/>
                </a:tc>
                <a:tc>
                  <a:txBody>
                    <a:bodyPr>
                      <a:noAutofit/>
                    </a:bodyPr>
                    <a:lstStyle/>
                    <a:p>
                      <a:pPr indent="0" lvl="0" marL="0" rtl="0" algn="ctr">
                        <a:spcBef>
                          <a:spcPts val="0"/>
                        </a:spcBef>
                        <a:spcAft>
                          <a:spcPts val="0"/>
                        </a:spcAft>
                        <a:buNone/>
                      </a:pPr>
                      <a:r>
                        <a:t/>
                      </a:r>
                      <a:endParaRPr>
                        <a:latin typeface="Oswald"/>
                        <a:ea typeface="Oswald"/>
                        <a:cs typeface="Oswald"/>
                        <a:sym typeface="Oswald"/>
                      </a:endParaRPr>
                    </a:p>
                  </a:txBody>
                  <a:tcPr marT="91425" marB="91425" marR="91425" marL="91425"/>
                </a:tc>
              </a:tr>
            </a:tbl>
          </a:graphicData>
        </a:graphic>
      </p:graphicFrame>
      <p:graphicFrame>
        <p:nvGraphicFramePr>
          <p:cNvPr id="119" name="Shape 119"/>
          <p:cNvGraphicFramePr/>
          <p:nvPr/>
        </p:nvGraphicFramePr>
        <p:xfrm>
          <a:off x="4777150" y="1073125"/>
          <a:ext cx="3000000" cy="3000000"/>
        </p:xfrm>
        <a:graphic>
          <a:graphicData uri="http://schemas.openxmlformats.org/drawingml/2006/table">
            <a:tbl>
              <a:tblPr>
                <a:noFill/>
                <a:tableStyleId>{49216969-D7B9-423B-A618-5BD2B4BD8D6F}</a:tableStyleId>
              </a:tblPr>
              <a:tblGrid>
                <a:gridCol w="3995200"/>
              </a:tblGrid>
              <a:tr h="381000">
                <a:tc>
                  <a:txBody>
                    <a:bodyPr>
                      <a:noAutofit/>
                    </a:bodyPr>
                    <a:lstStyle/>
                    <a:p>
                      <a:pPr indent="0" lvl="0" marL="0">
                        <a:spcBef>
                          <a:spcPts val="0"/>
                        </a:spcBef>
                        <a:spcAft>
                          <a:spcPts val="0"/>
                        </a:spcAft>
                        <a:buNone/>
                      </a:pPr>
                      <a:r>
                        <a:rPr lang="en-GB" sz="1800">
                          <a:latin typeface="Oswald"/>
                          <a:ea typeface="Oswald"/>
                          <a:cs typeface="Oswald"/>
                          <a:sym typeface="Oswald"/>
                        </a:rPr>
                        <a:t>HVEM DELTAGER I DE FORSKELLIGE FASER?</a:t>
                      </a:r>
                      <a:endParaRPr sz="1800">
                        <a:latin typeface="Oswald"/>
                        <a:ea typeface="Oswald"/>
                        <a:cs typeface="Oswald"/>
                        <a:sym typeface="Oswald"/>
                      </a:endParaRPr>
                    </a:p>
                  </a:txBody>
                  <a:tcPr marT="91425" marB="91425" marR="91425" marL="91425"/>
                </a:tc>
              </a:tr>
              <a:tr h="381000">
                <a:tc>
                  <a:txBody>
                    <a:bodyPr>
                      <a:noAutofit/>
                    </a:bodyPr>
                    <a:lstStyle/>
                    <a:p>
                      <a:pPr indent="0" lvl="0" marL="0">
                        <a:spcBef>
                          <a:spcPts val="0"/>
                        </a:spcBef>
                        <a:spcAft>
                          <a:spcPts val="0"/>
                        </a:spcAft>
                        <a:buNone/>
                      </a:pPr>
                      <a:r>
                        <a:rPr lang="en-GB">
                          <a:latin typeface="Oswald"/>
                          <a:ea typeface="Oswald"/>
                          <a:cs typeface="Oswald"/>
                          <a:sym typeface="Oswald"/>
                        </a:rPr>
                        <a:t>VIDENINDSAMLING:</a:t>
                      </a:r>
                      <a:endParaRPr>
                        <a:latin typeface="Oswald"/>
                        <a:ea typeface="Oswald"/>
                        <a:cs typeface="Oswald"/>
                        <a:sym typeface="Oswald"/>
                      </a:endParaRPr>
                    </a:p>
                    <a:p>
                      <a:pPr indent="0" lvl="0" marL="0">
                        <a:spcBef>
                          <a:spcPts val="0"/>
                        </a:spcBef>
                        <a:spcAft>
                          <a:spcPts val="0"/>
                        </a:spcAft>
                        <a:buNone/>
                      </a:pPr>
                      <a:r>
                        <a:t/>
                      </a:r>
                      <a:endParaRPr>
                        <a:latin typeface="Oswald"/>
                        <a:ea typeface="Oswald"/>
                        <a:cs typeface="Oswald"/>
                        <a:sym typeface="Oswald"/>
                      </a:endParaRPr>
                    </a:p>
                    <a:p>
                      <a:pPr indent="0" lvl="0" marL="0" rtl="0">
                        <a:spcBef>
                          <a:spcPts val="0"/>
                        </a:spcBef>
                        <a:spcAft>
                          <a:spcPts val="0"/>
                        </a:spcAft>
                        <a:buNone/>
                      </a:pPr>
                      <a:r>
                        <a:t/>
                      </a:r>
                      <a:endParaRPr>
                        <a:latin typeface="Oswald"/>
                        <a:ea typeface="Oswald"/>
                        <a:cs typeface="Oswald"/>
                        <a:sym typeface="Oswald"/>
                      </a:endParaRPr>
                    </a:p>
                  </a:txBody>
                  <a:tcPr marT="91425" marB="91425" marR="91425" marL="91425"/>
                </a:tc>
              </a:tr>
              <a:tr h="381000">
                <a:tc>
                  <a:txBody>
                    <a:bodyPr>
                      <a:noAutofit/>
                    </a:bodyPr>
                    <a:lstStyle/>
                    <a:p>
                      <a:pPr indent="0" lvl="0" marL="0">
                        <a:spcBef>
                          <a:spcPts val="0"/>
                        </a:spcBef>
                        <a:spcAft>
                          <a:spcPts val="0"/>
                        </a:spcAft>
                        <a:buNone/>
                      </a:pPr>
                      <a:r>
                        <a:rPr lang="en-GB">
                          <a:latin typeface="Oswald"/>
                          <a:ea typeface="Oswald"/>
                          <a:cs typeface="Oswald"/>
                          <a:sym typeface="Oswald"/>
                        </a:rPr>
                        <a:t>VIDENSPEJLING:</a:t>
                      </a:r>
                      <a:endParaRPr>
                        <a:latin typeface="Oswald"/>
                        <a:ea typeface="Oswald"/>
                        <a:cs typeface="Oswald"/>
                        <a:sym typeface="Oswald"/>
                      </a:endParaRPr>
                    </a:p>
                    <a:p>
                      <a:pPr indent="0" lvl="0" marL="0">
                        <a:spcBef>
                          <a:spcPts val="0"/>
                        </a:spcBef>
                        <a:spcAft>
                          <a:spcPts val="0"/>
                        </a:spcAft>
                        <a:buNone/>
                      </a:pPr>
                      <a:r>
                        <a:t/>
                      </a:r>
                      <a:endParaRPr>
                        <a:latin typeface="Oswald"/>
                        <a:ea typeface="Oswald"/>
                        <a:cs typeface="Oswald"/>
                        <a:sym typeface="Oswald"/>
                      </a:endParaRPr>
                    </a:p>
                    <a:p>
                      <a:pPr indent="0" lvl="0" marL="0" rtl="0">
                        <a:spcBef>
                          <a:spcPts val="0"/>
                        </a:spcBef>
                        <a:spcAft>
                          <a:spcPts val="0"/>
                        </a:spcAft>
                        <a:buNone/>
                      </a:pPr>
                      <a:r>
                        <a:t/>
                      </a:r>
                      <a:endParaRPr>
                        <a:latin typeface="Oswald"/>
                        <a:ea typeface="Oswald"/>
                        <a:cs typeface="Oswald"/>
                        <a:sym typeface="Oswald"/>
                      </a:endParaRPr>
                    </a:p>
                  </a:txBody>
                  <a:tcPr marT="91425" marB="91425" marR="91425" marL="91425"/>
                </a:tc>
              </a:tr>
              <a:tr h="381000">
                <a:tc>
                  <a:txBody>
                    <a:bodyPr>
                      <a:noAutofit/>
                    </a:bodyPr>
                    <a:lstStyle/>
                    <a:p>
                      <a:pPr indent="0" lvl="0" marL="0">
                        <a:spcBef>
                          <a:spcPts val="0"/>
                        </a:spcBef>
                        <a:spcAft>
                          <a:spcPts val="0"/>
                        </a:spcAft>
                        <a:buNone/>
                      </a:pPr>
                      <a:r>
                        <a:rPr lang="en-GB">
                          <a:latin typeface="Oswald"/>
                          <a:ea typeface="Oswald"/>
                          <a:cs typeface="Oswald"/>
                          <a:sym typeface="Oswald"/>
                        </a:rPr>
                        <a:t>OBSERVATION:</a:t>
                      </a:r>
                      <a:endParaRPr>
                        <a:latin typeface="Oswald"/>
                        <a:ea typeface="Oswald"/>
                        <a:cs typeface="Oswald"/>
                        <a:sym typeface="Oswald"/>
                      </a:endParaRPr>
                    </a:p>
                    <a:p>
                      <a:pPr indent="0" lvl="0" marL="0">
                        <a:spcBef>
                          <a:spcPts val="0"/>
                        </a:spcBef>
                        <a:spcAft>
                          <a:spcPts val="0"/>
                        </a:spcAft>
                        <a:buNone/>
                      </a:pPr>
                      <a:r>
                        <a:t/>
                      </a:r>
                      <a:endParaRPr>
                        <a:latin typeface="Oswald"/>
                        <a:ea typeface="Oswald"/>
                        <a:cs typeface="Oswald"/>
                        <a:sym typeface="Oswald"/>
                      </a:endParaRPr>
                    </a:p>
                    <a:p>
                      <a:pPr indent="0" lvl="0" marL="0" rtl="0">
                        <a:spcBef>
                          <a:spcPts val="0"/>
                        </a:spcBef>
                        <a:spcAft>
                          <a:spcPts val="0"/>
                        </a:spcAft>
                        <a:buNone/>
                      </a:pPr>
                      <a:r>
                        <a:t/>
                      </a:r>
                      <a:endParaRPr>
                        <a:latin typeface="Oswald"/>
                        <a:ea typeface="Oswald"/>
                        <a:cs typeface="Oswald"/>
                        <a:sym typeface="Oswald"/>
                      </a:endParaRPr>
                    </a:p>
                  </a:txBody>
                  <a:tcPr marT="91425" marB="91425" marR="91425" marL="91425"/>
                </a:tc>
              </a:tr>
              <a:tr h="381000">
                <a:tc>
                  <a:txBody>
                    <a:bodyPr>
                      <a:noAutofit/>
                    </a:bodyPr>
                    <a:lstStyle/>
                    <a:p>
                      <a:pPr indent="0" lvl="0" marL="0">
                        <a:spcBef>
                          <a:spcPts val="0"/>
                        </a:spcBef>
                        <a:spcAft>
                          <a:spcPts val="0"/>
                        </a:spcAft>
                        <a:buNone/>
                      </a:pPr>
                      <a:r>
                        <a:rPr lang="en-GB">
                          <a:latin typeface="Oswald"/>
                          <a:ea typeface="Oswald"/>
                          <a:cs typeface="Oswald"/>
                          <a:sym typeface="Oswald"/>
                        </a:rPr>
                        <a:t>IDESKABELSE:</a:t>
                      </a:r>
                      <a:endParaRPr>
                        <a:latin typeface="Oswald"/>
                        <a:ea typeface="Oswald"/>
                        <a:cs typeface="Oswald"/>
                        <a:sym typeface="Oswald"/>
                      </a:endParaRPr>
                    </a:p>
                    <a:p>
                      <a:pPr indent="0" lvl="0" marL="0">
                        <a:spcBef>
                          <a:spcPts val="0"/>
                        </a:spcBef>
                        <a:spcAft>
                          <a:spcPts val="0"/>
                        </a:spcAft>
                        <a:buNone/>
                      </a:pPr>
                      <a:r>
                        <a:t/>
                      </a:r>
                      <a:endParaRPr>
                        <a:latin typeface="Oswald"/>
                        <a:ea typeface="Oswald"/>
                        <a:cs typeface="Oswald"/>
                        <a:sym typeface="Oswald"/>
                      </a:endParaRPr>
                    </a:p>
                    <a:p>
                      <a:pPr indent="0" lvl="0" marL="0" rtl="0">
                        <a:spcBef>
                          <a:spcPts val="0"/>
                        </a:spcBef>
                        <a:spcAft>
                          <a:spcPts val="0"/>
                        </a:spcAft>
                        <a:buNone/>
                      </a:pPr>
                      <a:r>
                        <a:t/>
                      </a:r>
                      <a:endParaRPr>
                        <a:latin typeface="Oswald"/>
                        <a:ea typeface="Oswald"/>
                        <a:cs typeface="Oswald"/>
                        <a:sym typeface="Oswald"/>
                      </a:endParaRPr>
                    </a:p>
                  </a:txBody>
                  <a:tcPr marT="91425" marB="91425" marR="91425" marL="91425"/>
                </a:tc>
              </a:tr>
              <a:tr h="381000">
                <a:tc>
                  <a:txBody>
                    <a:bodyPr>
                      <a:noAutofit/>
                    </a:bodyPr>
                    <a:lstStyle/>
                    <a:p>
                      <a:pPr indent="0" lvl="0" marL="0">
                        <a:spcBef>
                          <a:spcPts val="0"/>
                        </a:spcBef>
                        <a:spcAft>
                          <a:spcPts val="0"/>
                        </a:spcAft>
                        <a:buNone/>
                      </a:pPr>
                      <a:r>
                        <a:rPr lang="en-GB">
                          <a:latin typeface="Oswald"/>
                          <a:ea typeface="Oswald"/>
                          <a:cs typeface="Oswald"/>
                          <a:sym typeface="Oswald"/>
                        </a:rPr>
                        <a:t>RELEVANS:</a:t>
                      </a:r>
                      <a:endParaRPr>
                        <a:latin typeface="Oswald"/>
                        <a:ea typeface="Oswald"/>
                        <a:cs typeface="Oswald"/>
                        <a:sym typeface="Oswald"/>
                      </a:endParaRPr>
                    </a:p>
                    <a:p>
                      <a:pPr indent="0" lvl="0" marL="0">
                        <a:spcBef>
                          <a:spcPts val="0"/>
                        </a:spcBef>
                        <a:spcAft>
                          <a:spcPts val="0"/>
                        </a:spcAft>
                        <a:buNone/>
                      </a:pPr>
                      <a:r>
                        <a:t/>
                      </a:r>
                      <a:endParaRPr>
                        <a:latin typeface="Oswald"/>
                        <a:ea typeface="Oswald"/>
                        <a:cs typeface="Oswald"/>
                        <a:sym typeface="Oswald"/>
                      </a:endParaRPr>
                    </a:p>
                    <a:p>
                      <a:pPr indent="0" lvl="0" marL="0" rtl="0">
                        <a:spcBef>
                          <a:spcPts val="0"/>
                        </a:spcBef>
                        <a:spcAft>
                          <a:spcPts val="0"/>
                        </a:spcAft>
                        <a:buNone/>
                      </a:pPr>
                      <a:r>
                        <a:t/>
                      </a:r>
                      <a:endParaRPr>
                        <a:latin typeface="Oswald"/>
                        <a:ea typeface="Oswald"/>
                        <a:cs typeface="Oswald"/>
                        <a:sym typeface="Oswald"/>
                      </a:endParaRPr>
                    </a:p>
                  </a:txBody>
                  <a:tcPr marT="91425" marB="91425" marR="91425" marL="91425"/>
                </a:tc>
              </a:tr>
            </a:tbl>
          </a:graphicData>
        </a:graphic>
      </p:graphicFrame>
      <p:pic>
        <p:nvPicPr>
          <p:cNvPr id="120" name="Shape 120"/>
          <p:cNvPicPr preferRelativeResize="0"/>
          <p:nvPr/>
        </p:nvPicPr>
        <p:blipFill>
          <a:blip r:embed="rId3">
            <a:alphaModFix/>
          </a:blip>
          <a:stretch>
            <a:fillRect/>
          </a:stretch>
        </p:blipFill>
        <p:spPr>
          <a:xfrm>
            <a:off x="8241575" y="5774575"/>
            <a:ext cx="826225" cy="1007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Shape 12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latin typeface="Oswald"/>
                <a:ea typeface="Oswald"/>
                <a:cs typeface="Oswald"/>
                <a:sym typeface="Oswald"/>
              </a:rPr>
              <a:t>HVOR SKAL DET FOREGÅ? SKAL I MØDES FLERE GANGE? HVOR GIVER DET MENING AT MØDES?</a:t>
            </a:r>
            <a:endParaRPr>
              <a:latin typeface="Oswald"/>
              <a:ea typeface="Oswald"/>
              <a:cs typeface="Oswald"/>
              <a:sym typeface="Oswald"/>
            </a:endParaRPr>
          </a:p>
        </p:txBody>
      </p:sp>
      <p:sp>
        <p:nvSpPr>
          <p:cNvPr id="126" name="Shape 126"/>
          <p:cNvSpPr txBox="1"/>
          <p:nvPr>
            <p:ph idx="1" type="body"/>
          </p:nvPr>
        </p:nvSpPr>
        <p:spPr>
          <a:xfrm>
            <a:off x="311700" y="1689033"/>
            <a:ext cx="8520600" cy="4555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GB">
                <a:latin typeface="Oswald"/>
                <a:ea typeface="Oswald"/>
                <a:cs typeface="Oswald"/>
                <a:sym typeface="Oswald"/>
              </a:rPr>
              <a:t>SKRIV HER….</a:t>
            </a:r>
            <a:endParaRPr>
              <a:latin typeface="Oswald"/>
              <a:ea typeface="Oswald"/>
              <a:cs typeface="Oswald"/>
              <a:sym typeface="Oswald"/>
            </a:endParaRPr>
          </a:p>
        </p:txBody>
      </p:sp>
      <p:pic>
        <p:nvPicPr>
          <p:cNvPr id="127" name="Shape 127"/>
          <p:cNvPicPr preferRelativeResize="0"/>
          <p:nvPr/>
        </p:nvPicPr>
        <p:blipFill>
          <a:blip r:embed="rId3">
            <a:alphaModFix/>
          </a:blip>
          <a:stretch>
            <a:fillRect/>
          </a:stretch>
        </p:blipFill>
        <p:spPr>
          <a:xfrm>
            <a:off x="8241575" y="5774575"/>
            <a:ext cx="826225" cy="1007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Shape 132"/>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latin typeface="Oswald"/>
                <a:ea typeface="Oswald"/>
                <a:cs typeface="Oswald"/>
                <a:sym typeface="Oswald"/>
              </a:rPr>
              <a:t>HVORDAN SKAL DET FOREGÅ? HVORDAN GØR DU DET NEMT FOR DELTAGERNE AT BIDRAGE?</a:t>
            </a:r>
            <a:endParaRPr>
              <a:latin typeface="Oswald"/>
              <a:ea typeface="Oswald"/>
              <a:cs typeface="Oswald"/>
              <a:sym typeface="Oswald"/>
            </a:endParaRPr>
          </a:p>
        </p:txBody>
      </p:sp>
      <p:sp>
        <p:nvSpPr>
          <p:cNvPr id="133" name="Shape 133"/>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GB">
                <a:latin typeface="Oswald"/>
                <a:ea typeface="Oswald"/>
                <a:cs typeface="Oswald"/>
                <a:sym typeface="Oswald"/>
              </a:rPr>
              <a:t>SKRIV HER...</a:t>
            </a:r>
            <a:endParaRPr>
              <a:latin typeface="Oswald"/>
              <a:ea typeface="Oswald"/>
              <a:cs typeface="Oswald"/>
              <a:sym typeface="Oswald"/>
            </a:endParaRPr>
          </a:p>
        </p:txBody>
      </p:sp>
      <p:pic>
        <p:nvPicPr>
          <p:cNvPr id="134" name="Shape 134"/>
          <p:cNvPicPr preferRelativeResize="0"/>
          <p:nvPr/>
        </p:nvPicPr>
        <p:blipFill>
          <a:blip r:embed="rId3">
            <a:alphaModFix/>
          </a:blip>
          <a:stretch>
            <a:fillRect/>
          </a:stretch>
        </p:blipFill>
        <p:spPr>
          <a:xfrm>
            <a:off x="8241575" y="5774575"/>
            <a:ext cx="826225" cy="1007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Shape 139"/>
          <p:cNvSpPr txBox="1"/>
          <p:nvPr>
            <p:ph type="title"/>
          </p:nvPr>
        </p:nvSpPr>
        <p:spPr>
          <a:xfrm>
            <a:off x="0" y="1082150"/>
            <a:ext cx="9144000" cy="2339400"/>
          </a:xfrm>
          <a:prstGeom prst="rect">
            <a:avLst/>
          </a:prstGeom>
          <a:solidFill>
            <a:srgbClr val="FFFF00"/>
          </a:solidFill>
        </p:spPr>
        <p:txBody>
          <a:bodyPr anchorCtr="0" anchor="t" bIns="91425" lIns="91425" spcFirstLastPara="1" rIns="91425" wrap="square" tIns="91425">
            <a:noAutofit/>
          </a:bodyPr>
          <a:lstStyle/>
          <a:p>
            <a:pPr indent="0" lvl="0" marL="0" rtl="0">
              <a:spcBef>
                <a:spcPts val="0"/>
              </a:spcBef>
              <a:spcAft>
                <a:spcPts val="0"/>
              </a:spcAft>
              <a:buNone/>
            </a:pPr>
            <a:r>
              <a:t/>
            </a:r>
            <a:endParaRPr sz="4800">
              <a:latin typeface="Oswald"/>
              <a:ea typeface="Oswald"/>
              <a:cs typeface="Oswald"/>
              <a:sym typeface="Oswald"/>
            </a:endParaRPr>
          </a:p>
          <a:p>
            <a:pPr indent="0" lvl="0" marL="0" rtl="0" algn="ctr">
              <a:spcBef>
                <a:spcPts val="0"/>
              </a:spcBef>
              <a:spcAft>
                <a:spcPts val="0"/>
              </a:spcAft>
              <a:buNone/>
            </a:pPr>
            <a:r>
              <a:rPr lang="en-GB" sz="4800">
                <a:latin typeface="Oswald"/>
                <a:ea typeface="Oswald"/>
                <a:cs typeface="Oswald"/>
                <a:sym typeface="Oswald"/>
              </a:rPr>
              <a:t>VIDENINDSAMLING</a:t>
            </a:r>
            <a:endParaRPr sz="4800">
              <a:latin typeface="Oswald"/>
              <a:ea typeface="Oswald"/>
              <a:cs typeface="Oswald"/>
              <a:sym typeface="Oswa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Shape 14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latin typeface="Oswald"/>
                <a:ea typeface="Oswald"/>
                <a:cs typeface="Oswald"/>
                <a:sym typeface="Oswald"/>
              </a:rPr>
              <a:t>SPØRGSMÅLSBANK</a:t>
            </a:r>
            <a:endParaRPr>
              <a:latin typeface="Oswald"/>
              <a:ea typeface="Oswald"/>
              <a:cs typeface="Oswald"/>
              <a:sym typeface="Oswald"/>
            </a:endParaRPr>
          </a:p>
        </p:txBody>
      </p:sp>
      <p:sp>
        <p:nvSpPr>
          <p:cNvPr id="145" name="Shape 145"/>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latin typeface="Oswald"/>
                <a:ea typeface="Oswald"/>
                <a:cs typeface="Oswald"/>
                <a:sym typeface="Oswald"/>
              </a:rPr>
              <a:t>SKRIV MINDST 30 SPØRGSMÅL, SOM DU HAR BRUG FOR AT FÅ BESVARET FOR AT SKABE EN LØSNING PÅ DIT KRYSTALKLARE SPØRGSMÅL…</a:t>
            </a:r>
            <a:endParaRPr>
              <a:latin typeface="Oswald"/>
              <a:ea typeface="Oswald"/>
              <a:cs typeface="Oswald"/>
              <a:sym typeface="Oswald"/>
            </a:endParaRPr>
          </a:p>
          <a:p>
            <a:pPr indent="-342900" lvl="0" marL="457200" rtl="0">
              <a:spcBef>
                <a:spcPts val="1600"/>
              </a:spcBef>
              <a:spcAft>
                <a:spcPts val="0"/>
              </a:spcAft>
              <a:buSzPts val="1800"/>
              <a:buFont typeface="Oswald"/>
              <a:buAutoNum type="arabicPeriod"/>
            </a:pPr>
            <a:r>
              <a:rPr lang="en-GB">
                <a:latin typeface="Oswald"/>
                <a:ea typeface="Oswald"/>
                <a:cs typeface="Oswald"/>
                <a:sym typeface="Oswald"/>
              </a:rPr>
              <a:t>Hvad er…</a:t>
            </a:r>
            <a:endParaRPr>
              <a:latin typeface="Oswald"/>
              <a:ea typeface="Oswald"/>
              <a:cs typeface="Oswald"/>
              <a:sym typeface="Oswald"/>
            </a:endParaRPr>
          </a:p>
          <a:p>
            <a:pPr indent="-342900" lvl="0" marL="457200" rtl="0">
              <a:spcBef>
                <a:spcPts val="0"/>
              </a:spcBef>
              <a:spcAft>
                <a:spcPts val="0"/>
              </a:spcAft>
              <a:buSzPts val="1800"/>
              <a:buFont typeface="Oswald"/>
              <a:buAutoNum type="arabicPeriod"/>
            </a:pPr>
            <a:r>
              <a:rPr lang="en-GB">
                <a:latin typeface="Oswald"/>
                <a:ea typeface="Oswald"/>
                <a:cs typeface="Oswald"/>
                <a:sym typeface="Oswald"/>
              </a:rPr>
              <a:t>Hvem kan…</a:t>
            </a:r>
            <a:endParaRPr>
              <a:latin typeface="Oswald"/>
              <a:ea typeface="Oswald"/>
              <a:cs typeface="Oswald"/>
              <a:sym typeface="Oswald"/>
            </a:endParaRPr>
          </a:p>
          <a:p>
            <a:pPr indent="-342900" lvl="0" marL="457200" rtl="0">
              <a:spcBef>
                <a:spcPts val="0"/>
              </a:spcBef>
              <a:spcAft>
                <a:spcPts val="0"/>
              </a:spcAft>
              <a:buSzPts val="1800"/>
              <a:buFont typeface="Oswald"/>
              <a:buAutoNum type="arabicPeriod"/>
            </a:pPr>
            <a:r>
              <a:rPr lang="en-GB">
                <a:latin typeface="Oswald"/>
                <a:ea typeface="Oswald"/>
                <a:cs typeface="Oswald"/>
                <a:sym typeface="Oswald"/>
              </a:rPr>
              <a:t>Hvor er…</a:t>
            </a:r>
            <a:endParaRPr>
              <a:latin typeface="Oswald"/>
              <a:ea typeface="Oswald"/>
              <a:cs typeface="Oswald"/>
              <a:sym typeface="Oswald"/>
            </a:endParaRPr>
          </a:p>
          <a:p>
            <a:pPr indent="-342900" lvl="0" marL="457200" rtl="0">
              <a:spcBef>
                <a:spcPts val="0"/>
              </a:spcBef>
              <a:spcAft>
                <a:spcPts val="0"/>
              </a:spcAft>
              <a:buSzPts val="1800"/>
              <a:buFont typeface="Oswald"/>
              <a:buAutoNum type="arabicPeriod"/>
            </a:pPr>
            <a:r>
              <a:t/>
            </a:r>
            <a:endParaRPr>
              <a:latin typeface="Oswald"/>
              <a:ea typeface="Oswald"/>
              <a:cs typeface="Oswald"/>
              <a:sym typeface="Oswald"/>
            </a:endParaRPr>
          </a:p>
        </p:txBody>
      </p:sp>
      <p:pic>
        <p:nvPicPr>
          <p:cNvPr id="146" name="Shape 146"/>
          <p:cNvPicPr preferRelativeResize="0"/>
          <p:nvPr/>
        </p:nvPicPr>
        <p:blipFill>
          <a:blip r:embed="rId3">
            <a:alphaModFix/>
          </a:blip>
          <a:stretch>
            <a:fillRect/>
          </a:stretch>
        </p:blipFill>
        <p:spPr>
          <a:xfrm>
            <a:off x="8241575" y="5774575"/>
            <a:ext cx="826225" cy="1007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latin typeface="Oswald"/>
                <a:ea typeface="Oswald"/>
                <a:cs typeface="Oswald"/>
                <a:sym typeface="Oswald"/>
              </a:rPr>
              <a:t>LAV SØJLER, KURVER OG DIAGRAMMER</a:t>
            </a:r>
            <a:endParaRPr>
              <a:latin typeface="Oswald"/>
              <a:ea typeface="Oswald"/>
              <a:cs typeface="Oswald"/>
              <a:sym typeface="Oswald"/>
            </a:endParaRPr>
          </a:p>
        </p:txBody>
      </p:sp>
      <p:sp>
        <p:nvSpPr>
          <p:cNvPr id="152" name="Shape 152"/>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GB">
                <a:latin typeface="Oswald"/>
                <a:ea typeface="Oswald"/>
                <a:cs typeface="Oswald"/>
                <a:sym typeface="Oswald"/>
              </a:rPr>
              <a:t>Gør den indsamlede viden visuel...</a:t>
            </a:r>
            <a:endParaRPr>
              <a:latin typeface="Oswald"/>
              <a:ea typeface="Oswald"/>
              <a:cs typeface="Oswald"/>
              <a:sym typeface="Oswald"/>
            </a:endParaRPr>
          </a:p>
        </p:txBody>
      </p:sp>
      <p:pic>
        <p:nvPicPr>
          <p:cNvPr id="153" name="Shape 153"/>
          <p:cNvPicPr preferRelativeResize="0"/>
          <p:nvPr/>
        </p:nvPicPr>
        <p:blipFill>
          <a:blip r:embed="rId3">
            <a:alphaModFix/>
          </a:blip>
          <a:stretch>
            <a:fillRect/>
          </a:stretch>
        </p:blipFill>
        <p:spPr>
          <a:xfrm>
            <a:off x="8241575" y="5774575"/>
            <a:ext cx="826225" cy="1007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Shape 158"/>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latin typeface="Oswald"/>
                <a:ea typeface="Oswald"/>
                <a:cs typeface="Oswald"/>
                <a:sym typeface="Oswald"/>
              </a:rPr>
              <a:t>VIDEOER, BILLEDER OG LINKS</a:t>
            </a:r>
            <a:endParaRPr>
              <a:latin typeface="Oswald"/>
              <a:ea typeface="Oswald"/>
              <a:cs typeface="Oswald"/>
              <a:sym typeface="Oswald"/>
            </a:endParaRPr>
          </a:p>
        </p:txBody>
      </p:sp>
      <p:sp>
        <p:nvSpPr>
          <p:cNvPr id="159" name="Shape 159"/>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GB">
                <a:latin typeface="Oswald"/>
                <a:ea typeface="Oswald"/>
                <a:cs typeface="Oswald"/>
                <a:sym typeface="Oswald"/>
              </a:rPr>
              <a:t>Indsæt billeder, videoer og lav en liste med links</a:t>
            </a:r>
            <a:endParaRPr>
              <a:latin typeface="Oswald"/>
              <a:ea typeface="Oswald"/>
              <a:cs typeface="Oswald"/>
              <a:sym typeface="Oswald"/>
            </a:endParaRPr>
          </a:p>
        </p:txBody>
      </p:sp>
      <p:pic>
        <p:nvPicPr>
          <p:cNvPr id="160" name="Shape 160"/>
          <p:cNvPicPr preferRelativeResize="0"/>
          <p:nvPr/>
        </p:nvPicPr>
        <p:blipFill>
          <a:blip r:embed="rId3">
            <a:alphaModFix/>
          </a:blip>
          <a:stretch>
            <a:fillRect/>
          </a:stretch>
        </p:blipFill>
        <p:spPr>
          <a:xfrm>
            <a:off x="8241575" y="5774575"/>
            <a:ext cx="826225" cy="1007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Shape 165"/>
          <p:cNvSpPr txBox="1"/>
          <p:nvPr>
            <p:ph type="title"/>
          </p:nvPr>
        </p:nvSpPr>
        <p:spPr>
          <a:xfrm>
            <a:off x="0" y="1082150"/>
            <a:ext cx="9144000" cy="2339400"/>
          </a:xfrm>
          <a:prstGeom prst="rect">
            <a:avLst/>
          </a:prstGeom>
          <a:solidFill>
            <a:srgbClr val="FFFF00"/>
          </a:solidFill>
        </p:spPr>
        <p:txBody>
          <a:bodyPr anchorCtr="0" anchor="t" bIns="91425" lIns="91425" spcFirstLastPara="1" rIns="91425" wrap="square" tIns="91425">
            <a:noAutofit/>
          </a:bodyPr>
          <a:lstStyle/>
          <a:p>
            <a:pPr indent="0" lvl="0" marL="0" rtl="0">
              <a:spcBef>
                <a:spcPts val="0"/>
              </a:spcBef>
              <a:spcAft>
                <a:spcPts val="0"/>
              </a:spcAft>
              <a:buNone/>
            </a:pPr>
            <a:r>
              <a:t/>
            </a:r>
            <a:endParaRPr sz="4800">
              <a:latin typeface="Oswald"/>
              <a:ea typeface="Oswald"/>
              <a:cs typeface="Oswald"/>
              <a:sym typeface="Oswald"/>
            </a:endParaRPr>
          </a:p>
          <a:p>
            <a:pPr indent="0" lvl="0" marL="0" rtl="0" algn="ctr">
              <a:spcBef>
                <a:spcPts val="0"/>
              </a:spcBef>
              <a:spcAft>
                <a:spcPts val="0"/>
              </a:spcAft>
              <a:buNone/>
            </a:pPr>
            <a:r>
              <a:rPr lang="en-GB" sz="4800">
                <a:latin typeface="Oswald"/>
                <a:ea typeface="Oswald"/>
                <a:cs typeface="Oswald"/>
                <a:sym typeface="Oswald"/>
              </a:rPr>
              <a:t>VIDENSPEJLING</a:t>
            </a:r>
            <a:endParaRPr sz="4800">
              <a:latin typeface="Oswald"/>
              <a:ea typeface="Oswald"/>
              <a:cs typeface="Oswald"/>
              <a:sym typeface="Oswa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Shape 170"/>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latin typeface="Oswald"/>
                <a:ea typeface="Oswald"/>
                <a:cs typeface="Oswald"/>
                <a:sym typeface="Oswald"/>
              </a:rPr>
              <a:t>STIL MUDREDE SPØRGSMÅL</a:t>
            </a:r>
            <a:endParaRPr>
              <a:latin typeface="Oswald"/>
              <a:ea typeface="Oswald"/>
              <a:cs typeface="Oswald"/>
              <a:sym typeface="Oswald"/>
            </a:endParaRPr>
          </a:p>
        </p:txBody>
      </p:sp>
      <p:sp>
        <p:nvSpPr>
          <p:cNvPr id="171" name="Shape 171"/>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latin typeface="Oswald"/>
                <a:ea typeface="Oswald"/>
                <a:cs typeface="Oswald"/>
                <a:sym typeface="Oswald"/>
              </a:rPr>
              <a:t>Kan du finde noget andet, der kan det samme? Hvad kan udfordringen sammenlignes med? Du tager dit krystalklare spørgsmål og prøver at finde eksempler fra naturens verden, teknologiens verden, sportens verden, kunstens verden eller noget helt andet som kan inspirere..</a:t>
            </a:r>
            <a:endParaRPr>
              <a:latin typeface="Oswald"/>
              <a:ea typeface="Oswald"/>
              <a:cs typeface="Oswald"/>
              <a:sym typeface="Oswald"/>
            </a:endParaRPr>
          </a:p>
          <a:p>
            <a:pPr indent="0" lvl="0" marL="0">
              <a:spcBef>
                <a:spcPts val="1600"/>
              </a:spcBef>
              <a:spcAft>
                <a:spcPts val="1600"/>
              </a:spcAft>
              <a:buNone/>
            </a:pPr>
            <a:r>
              <a:rPr lang="en-GB">
                <a:latin typeface="Oswald"/>
                <a:ea typeface="Oswald"/>
                <a:cs typeface="Oswald"/>
                <a:sym typeface="Oswald"/>
              </a:rPr>
              <a:t>Skriv dit mudrede spørgsmål her...</a:t>
            </a:r>
            <a:endParaRPr>
              <a:latin typeface="Oswald"/>
              <a:ea typeface="Oswald"/>
              <a:cs typeface="Oswald"/>
              <a:sym typeface="Oswald"/>
            </a:endParaRPr>
          </a:p>
        </p:txBody>
      </p:sp>
      <p:pic>
        <p:nvPicPr>
          <p:cNvPr id="172" name="Shape 172"/>
          <p:cNvPicPr preferRelativeResize="0"/>
          <p:nvPr/>
        </p:nvPicPr>
        <p:blipFill>
          <a:blip r:embed="rId3">
            <a:alphaModFix/>
          </a:blip>
          <a:stretch>
            <a:fillRect/>
          </a:stretch>
        </p:blipFill>
        <p:spPr>
          <a:xfrm>
            <a:off x="8241575" y="5774575"/>
            <a:ext cx="826225" cy="10072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Shape 177"/>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a:latin typeface="Oswald"/>
                <a:ea typeface="Oswald"/>
                <a:cs typeface="Oswald"/>
                <a:sym typeface="Oswald"/>
              </a:rPr>
              <a:t>VIDEOER, BILLEDER OG LINKS</a:t>
            </a:r>
            <a:endParaRPr>
              <a:latin typeface="Oswald"/>
              <a:ea typeface="Oswald"/>
              <a:cs typeface="Oswald"/>
              <a:sym typeface="Oswald"/>
            </a:endParaRPr>
          </a:p>
        </p:txBody>
      </p:sp>
      <p:sp>
        <p:nvSpPr>
          <p:cNvPr id="178" name="Shape 178"/>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GB">
                <a:latin typeface="Oswald"/>
                <a:ea typeface="Oswald"/>
                <a:cs typeface="Oswald"/>
                <a:sym typeface="Oswald"/>
              </a:rPr>
              <a:t>Indsæt billeder, videoer eller lav en tegneseriestribe, som kan bruges som inspiration.</a:t>
            </a:r>
            <a:endParaRPr>
              <a:latin typeface="Oswald"/>
              <a:ea typeface="Oswald"/>
              <a:cs typeface="Oswald"/>
              <a:sym typeface="Oswald"/>
            </a:endParaRPr>
          </a:p>
        </p:txBody>
      </p:sp>
      <p:pic>
        <p:nvPicPr>
          <p:cNvPr id="179" name="Shape 179"/>
          <p:cNvPicPr preferRelativeResize="0"/>
          <p:nvPr/>
        </p:nvPicPr>
        <p:blipFill>
          <a:blip r:embed="rId3">
            <a:alphaModFix/>
          </a:blip>
          <a:stretch>
            <a:fillRect/>
          </a:stretch>
        </p:blipFill>
        <p:spPr>
          <a:xfrm>
            <a:off x="8241575" y="5774575"/>
            <a:ext cx="826225" cy="1007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Shape 61"/>
          <p:cNvSpPr txBox="1"/>
          <p:nvPr>
            <p:ph idx="1" type="body"/>
          </p:nvPr>
        </p:nvSpPr>
        <p:spPr>
          <a:xfrm>
            <a:off x="311700" y="3554899"/>
            <a:ext cx="8520600" cy="30069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GB" sz="2400">
                <a:solidFill>
                  <a:schemeClr val="dk1"/>
                </a:solidFill>
                <a:latin typeface="Oswald"/>
                <a:ea typeface="Oswald"/>
                <a:cs typeface="Oswald"/>
                <a:sym typeface="Oswald"/>
              </a:rPr>
              <a:t>I dette dokument kan du skabe dig et overblik. Der er en bruttofase med guides til at komme igennem 1925 modellen. </a:t>
            </a:r>
            <a:endParaRPr sz="2400">
              <a:solidFill>
                <a:schemeClr val="dk1"/>
              </a:solidFill>
              <a:latin typeface="Oswald"/>
              <a:ea typeface="Oswald"/>
              <a:cs typeface="Oswald"/>
              <a:sym typeface="Oswald"/>
            </a:endParaRPr>
          </a:p>
          <a:p>
            <a:pPr indent="0" lvl="0" marL="0" rtl="0">
              <a:spcBef>
                <a:spcPts val="0"/>
              </a:spcBef>
              <a:spcAft>
                <a:spcPts val="0"/>
              </a:spcAft>
              <a:buClr>
                <a:schemeClr val="dk1"/>
              </a:buClr>
              <a:buSzPts val="1100"/>
              <a:buFont typeface="Arial"/>
              <a:buNone/>
            </a:pPr>
            <a:r>
              <a:t/>
            </a:r>
            <a:endParaRPr sz="2400">
              <a:solidFill>
                <a:schemeClr val="dk1"/>
              </a:solidFill>
              <a:latin typeface="Oswald"/>
              <a:ea typeface="Oswald"/>
              <a:cs typeface="Oswald"/>
              <a:sym typeface="Oswald"/>
            </a:endParaRPr>
          </a:p>
          <a:p>
            <a:pPr indent="0" lvl="0" marL="0" rtl="0">
              <a:spcBef>
                <a:spcPts val="0"/>
              </a:spcBef>
              <a:spcAft>
                <a:spcPts val="0"/>
              </a:spcAft>
              <a:buClr>
                <a:schemeClr val="dk1"/>
              </a:buClr>
              <a:buSzPts val="1100"/>
              <a:buFont typeface="Arial"/>
              <a:buNone/>
            </a:pPr>
            <a:r>
              <a:rPr lang="en-GB" sz="2400">
                <a:solidFill>
                  <a:schemeClr val="dk1"/>
                </a:solidFill>
                <a:latin typeface="Oswald"/>
                <a:ea typeface="Oswald"/>
                <a:cs typeface="Oswald"/>
                <a:sym typeface="Oswald"/>
              </a:rPr>
              <a:t>Bagefter finder du en nettofase, hvor du samler de mest brugbare input fra bruttofasen.</a:t>
            </a:r>
            <a:endParaRPr sz="2400">
              <a:solidFill>
                <a:schemeClr val="dk1"/>
              </a:solidFill>
              <a:latin typeface="Oswald"/>
              <a:ea typeface="Oswald"/>
              <a:cs typeface="Oswald"/>
              <a:sym typeface="Oswald"/>
            </a:endParaRPr>
          </a:p>
          <a:p>
            <a:pPr indent="0" lvl="0" marL="0" rtl="0">
              <a:spcBef>
                <a:spcPts val="0"/>
              </a:spcBef>
              <a:spcAft>
                <a:spcPts val="0"/>
              </a:spcAft>
              <a:buNone/>
            </a:pPr>
            <a:r>
              <a:t/>
            </a:r>
            <a:endParaRPr sz="2400">
              <a:solidFill>
                <a:schemeClr val="dk1"/>
              </a:solidFill>
              <a:latin typeface="Oswald"/>
              <a:ea typeface="Oswald"/>
              <a:cs typeface="Oswald"/>
              <a:sym typeface="Oswald"/>
            </a:endParaRPr>
          </a:p>
          <a:p>
            <a:pPr indent="0" lvl="0" marL="0" rtl="0">
              <a:spcBef>
                <a:spcPts val="0"/>
              </a:spcBef>
              <a:spcAft>
                <a:spcPts val="0"/>
              </a:spcAft>
              <a:buClr>
                <a:schemeClr val="dk1"/>
              </a:buClr>
              <a:buSzPts val="1100"/>
              <a:buFont typeface="Arial"/>
              <a:buNone/>
            </a:pPr>
            <a:r>
              <a:rPr lang="en-GB" sz="2400">
                <a:solidFill>
                  <a:schemeClr val="dk1"/>
                </a:solidFill>
                <a:latin typeface="Oswald"/>
                <a:ea typeface="Oswald"/>
                <a:cs typeface="Oswald"/>
                <a:sym typeface="Oswald"/>
              </a:rPr>
              <a:t>Til sidst finder du en vejledning til at pitche din løsning.</a:t>
            </a:r>
            <a:endParaRPr sz="2400">
              <a:solidFill>
                <a:schemeClr val="dk1"/>
              </a:solidFill>
              <a:latin typeface="Oswald"/>
              <a:ea typeface="Oswald"/>
              <a:cs typeface="Oswald"/>
              <a:sym typeface="Oswald"/>
            </a:endParaRPr>
          </a:p>
          <a:p>
            <a:pPr indent="0" lvl="0" marL="0">
              <a:spcBef>
                <a:spcPts val="0"/>
              </a:spcBef>
              <a:spcAft>
                <a:spcPts val="1600"/>
              </a:spcAft>
              <a:buNone/>
            </a:pPr>
            <a:r>
              <a:t/>
            </a:r>
            <a:endParaRPr sz="2400">
              <a:latin typeface="Oswald"/>
              <a:ea typeface="Oswald"/>
              <a:cs typeface="Oswald"/>
              <a:sym typeface="Oswald"/>
            </a:endParaRPr>
          </a:p>
        </p:txBody>
      </p:sp>
      <p:pic>
        <p:nvPicPr>
          <p:cNvPr id="62" name="Shape 62"/>
          <p:cNvPicPr preferRelativeResize="0"/>
          <p:nvPr/>
        </p:nvPicPr>
        <p:blipFill>
          <a:blip r:embed="rId3">
            <a:alphaModFix/>
          </a:blip>
          <a:stretch>
            <a:fillRect/>
          </a:stretch>
        </p:blipFill>
        <p:spPr>
          <a:xfrm rot="-5400000">
            <a:off x="2933826" y="-2250000"/>
            <a:ext cx="3421600" cy="8188201"/>
          </a:xfrm>
          <a:prstGeom prst="rect">
            <a:avLst/>
          </a:prstGeom>
          <a:noFill/>
          <a:ln>
            <a:noFill/>
          </a:ln>
        </p:spPr>
      </p:pic>
      <p:pic>
        <p:nvPicPr>
          <p:cNvPr id="63" name="Shape 63"/>
          <p:cNvPicPr preferRelativeResize="0"/>
          <p:nvPr/>
        </p:nvPicPr>
        <p:blipFill>
          <a:blip r:embed="rId4">
            <a:alphaModFix/>
          </a:blip>
          <a:stretch>
            <a:fillRect/>
          </a:stretch>
        </p:blipFill>
        <p:spPr>
          <a:xfrm>
            <a:off x="8241575" y="5774575"/>
            <a:ext cx="826225" cy="10072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Shape 184"/>
          <p:cNvSpPr txBox="1"/>
          <p:nvPr>
            <p:ph type="title"/>
          </p:nvPr>
        </p:nvSpPr>
        <p:spPr>
          <a:xfrm>
            <a:off x="0" y="1082150"/>
            <a:ext cx="9144000" cy="2339400"/>
          </a:xfrm>
          <a:prstGeom prst="rect">
            <a:avLst/>
          </a:prstGeom>
          <a:solidFill>
            <a:srgbClr val="FFFF00"/>
          </a:solidFill>
        </p:spPr>
        <p:txBody>
          <a:bodyPr anchorCtr="0" anchor="t" bIns="91425" lIns="91425" spcFirstLastPara="1" rIns="91425" wrap="square" tIns="91425">
            <a:noAutofit/>
          </a:bodyPr>
          <a:lstStyle/>
          <a:p>
            <a:pPr indent="0" lvl="0" marL="0" rtl="0">
              <a:spcBef>
                <a:spcPts val="0"/>
              </a:spcBef>
              <a:spcAft>
                <a:spcPts val="0"/>
              </a:spcAft>
              <a:buNone/>
            </a:pPr>
            <a:r>
              <a:t/>
            </a:r>
            <a:endParaRPr sz="4800">
              <a:latin typeface="Oswald"/>
              <a:ea typeface="Oswald"/>
              <a:cs typeface="Oswald"/>
              <a:sym typeface="Oswald"/>
            </a:endParaRPr>
          </a:p>
          <a:p>
            <a:pPr indent="0" lvl="0" marL="0" rtl="0" algn="ctr">
              <a:spcBef>
                <a:spcPts val="0"/>
              </a:spcBef>
              <a:spcAft>
                <a:spcPts val="0"/>
              </a:spcAft>
              <a:buNone/>
            </a:pPr>
            <a:r>
              <a:rPr lang="en-GB" sz="4800">
                <a:latin typeface="Oswald"/>
                <a:ea typeface="Oswald"/>
                <a:cs typeface="Oswald"/>
                <a:sym typeface="Oswald"/>
              </a:rPr>
              <a:t>OBSERVATION</a:t>
            </a:r>
            <a:endParaRPr sz="4800">
              <a:latin typeface="Oswald"/>
              <a:ea typeface="Oswald"/>
              <a:cs typeface="Oswald"/>
              <a:sym typeface="Oswa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Shape 189"/>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a:latin typeface="Oswald"/>
                <a:ea typeface="Oswald"/>
                <a:cs typeface="Oswald"/>
                <a:sym typeface="Oswald"/>
              </a:rPr>
              <a:t>VIDEOER, BILLEDER OG LINKS</a:t>
            </a:r>
            <a:endParaRPr>
              <a:latin typeface="Oswald"/>
              <a:ea typeface="Oswald"/>
              <a:cs typeface="Oswald"/>
              <a:sym typeface="Oswald"/>
            </a:endParaRPr>
          </a:p>
        </p:txBody>
      </p:sp>
      <p:sp>
        <p:nvSpPr>
          <p:cNvPr id="190" name="Shape 190"/>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GB">
                <a:latin typeface="Oswald"/>
                <a:ea typeface="Oswald"/>
                <a:cs typeface="Oswald"/>
                <a:sym typeface="Oswald"/>
              </a:rPr>
              <a:t>Indsæt billeder eller videoer af de indsamlede observationer</a:t>
            </a:r>
            <a:endParaRPr>
              <a:latin typeface="Oswald"/>
              <a:ea typeface="Oswald"/>
              <a:cs typeface="Oswald"/>
              <a:sym typeface="Oswald"/>
            </a:endParaRPr>
          </a:p>
        </p:txBody>
      </p:sp>
      <p:pic>
        <p:nvPicPr>
          <p:cNvPr id="191" name="Shape 191"/>
          <p:cNvPicPr preferRelativeResize="0"/>
          <p:nvPr/>
        </p:nvPicPr>
        <p:blipFill>
          <a:blip r:embed="rId3">
            <a:alphaModFix/>
          </a:blip>
          <a:stretch>
            <a:fillRect/>
          </a:stretch>
        </p:blipFill>
        <p:spPr>
          <a:xfrm>
            <a:off x="8241575" y="5774575"/>
            <a:ext cx="826225" cy="10072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Shape 19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a:latin typeface="Oswald"/>
                <a:ea typeface="Oswald"/>
                <a:cs typeface="Oswald"/>
                <a:sym typeface="Oswald"/>
              </a:rPr>
              <a:t>KORTLÆG KONTAKTPUNKTER</a:t>
            </a:r>
            <a:endParaRPr>
              <a:latin typeface="Oswald"/>
              <a:ea typeface="Oswald"/>
              <a:cs typeface="Oswald"/>
              <a:sym typeface="Oswald"/>
            </a:endParaRPr>
          </a:p>
        </p:txBody>
      </p:sp>
      <p:sp>
        <p:nvSpPr>
          <p:cNvPr id="197" name="Shape 197"/>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latin typeface="Oswald"/>
                <a:ea typeface="Oswald"/>
                <a:cs typeface="Oswald"/>
                <a:sym typeface="Oswald"/>
              </a:rPr>
              <a:t>Tegn et kort med kontaktpunkter eller lav et skema, så du får et overblik over alle kontaktpunkterne. Bare fjern illustrationen nedenfor og indsæt din egen.</a:t>
            </a:r>
            <a:endParaRPr>
              <a:latin typeface="Oswald"/>
              <a:ea typeface="Oswald"/>
              <a:cs typeface="Oswald"/>
              <a:sym typeface="Oswald"/>
            </a:endParaRPr>
          </a:p>
          <a:p>
            <a:pPr indent="0" lvl="0" marL="0">
              <a:spcBef>
                <a:spcPts val="1600"/>
              </a:spcBef>
              <a:spcAft>
                <a:spcPts val="0"/>
              </a:spcAft>
              <a:buNone/>
            </a:pPr>
            <a:r>
              <a:t/>
            </a:r>
            <a:endParaRPr>
              <a:latin typeface="Oswald"/>
              <a:ea typeface="Oswald"/>
              <a:cs typeface="Oswald"/>
              <a:sym typeface="Oswald"/>
            </a:endParaRPr>
          </a:p>
          <a:p>
            <a:pPr indent="0" lvl="0" marL="0">
              <a:spcBef>
                <a:spcPts val="1600"/>
              </a:spcBef>
              <a:spcAft>
                <a:spcPts val="0"/>
              </a:spcAft>
              <a:buNone/>
            </a:pPr>
            <a:r>
              <a:t/>
            </a:r>
            <a:endParaRPr>
              <a:latin typeface="Oswald"/>
              <a:ea typeface="Oswald"/>
              <a:cs typeface="Oswald"/>
              <a:sym typeface="Oswald"/>
            </a:endParaRPr>
          </a:p>
          <a:p>
            <a:pPr indent="0" lvl="0" marL="0">
              <a:spcBef>
                <a:spcPts val="1600"/>
              </a:spcBef>
              <a:spcAft>
                <a:spcPts val="0"/>
              </a:spcAft>
              <a:buNone/>
            </a:pPr>
            <a:r>
              <a:t/>
            </a:r>
            <a:endParaRPr>
              <a:latin typeface="Oswald"/>
              <a:ea typeface="Oswald"/>
              <a:cs typeface="Oswald"/>
              <a:sym typeface="Oswald"/>
            </a:endParaRPr>
          </a:p>
          <a:p>
            <a:pPr indent="0" lvl="0" marL="0">
              <a:spcBef>
                <a:spcPts val="1600"/>
              </a:spcBef>
              <a:spcAft>
                <a:spcPts val="0"/>
              </a:spcAft>
              <a:buNone/>
            </a:pPr>
            <a:r>
              <a:t/>
            </a:r>
            <a:endParaRPr>
              <a:latin typeface="Oswald"/>
              <a:ea typeface="Oswald"/>
              <a:cs typeface="Oswald"/>
              <a:sym typeface="Oswald"/>
            </a:endParaRPr>
          </a:p>
          <a:p>
            <a:pPr indent="0" lvl="0" marL="0">
              <a:spcBef>
                <a:spcPts val="1600"/>
              </a:spcBef>
              <a:spcAft>
                <a:spcPts val="0"/>
              </a:spcAft>
              <a:buNone/>
            </a:pPr>
            <a:r>
              <a:t/>
            </a:r>
            <a:endParaRPr>
              <a:latin typeface="Oswald"/>
              <a:ea typeface="Oswald"/>
              <a:cs typeface="Oswald"/>
              <a:sym typeface="Oswald"/>
            </a:endParaRPr>
          </a:p>
          <a:p>
            <a:pPr indent="0" lvl="0" marL="0">
              <a:spcBef>
                <a:spcPts val="1600"/>
              </a:spcBef>
              <a:spcAft>
                <a:spcPts val="0"/>
              </a:spcAft>
              <a:buNone/>
            </a:pPr>
            <a:r>
              <a:t/>
            </a:r>
            <a:endParaRPr>
              <a:latin typeface="Oswald"/>
              <a:ea typeface="Oswald"/>
              <a:cs typeface="Oswald"/>
              <a:sym typeface="Oswald"/>
            </a:endParaRPr>
          </a:p>
          <a:p>
            <a:pPr indent="0" lvl="0" marL="0">
              <a:spcBef>
                <a:spcPts val="1600"/>
              </a:spcBef>
              <a:spcAft>
                <a:spcPts val="0"/>
              </a:spcAft>
              <a:buNone/>
            </a:pPr>
            <a:r>
              <a:t/>
            </a:r>
            <a:endParaRPr>
              <a:latin typeface="Oswald"/>
              <a:ea typeface="Oswald"/>
              <a:cs typeface="Oswald"/>
              <a:sym typeface="Oswald"/>
            </a:endParaRPr>
          </a:p>
          <a:p>
            <a:pPr indent="0" lvl="0" marL="0" rtl="0">
              <a:spcBef>
                <a:spcPts val="1600"/>
              </a:spcBef>
              <a:spcAft>
                <a:spcPts val="1600"/>
              </a:spcAft>
              <a:buNone/>
            </a:pPr>
            <a:r>
              <a:rPr lang="en-GB">
                <a:latin typeface="Oswald"/>
                <a:ea typeface="Oswald"/>
                <a:cs typeface="Oswald"/>
                <a:sym typeface="Oswald"/>
              </a:rPr>
              <a:t>Hvad kunne gøres bedre, billigere eller hurtigere ved hvert enkelt kontaktpunkt?</a:t>
            </a:r>
            <a:endParaRPr>
              <a:latin typeface="Oswald"/>
              <a:ea typeface="Oswald"/>
              <a:cs typeface="Oswald"/>
              <a:sym typeface="Oswald"/>
            </a:endParaRPr>
          </a:p>
        </p:txBody>
      </p:sp>
      <p:sp>
        <p:nvSpPr>
          <p:cNvPr id="198" name="Shape 198"/>
          <p:cNvSpPr/>
          <p:nvPr/>
        </p:nvSpPr>
        <p:spPr>
          <a:xfrm rot="-984884">
            <a:off x="7096892" y="4029120"/>
            <a:ext cx="1116820" cy="57901"/>
          </a:xfrm>
          <a:prstGeom prst="roundRect">
            <a:avLst>
              <a:gd fmla="val 50000" name="adj"/>
            </a:avLst>
          </a:prstGeom>
          <a:solidFill>
            <a:srgbClr val="D9D9D9"/>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9" name="Shape 199"/>
          <p:cNvSpPr/>
          <p:nvPr/>
        </p:nvSpPr>
        <p:spPr>
          <a:xfrm flipH="1" rot="984884">
            <a:off x="6063278" y="4029120"/>
            <a:ext cx="1116820" cy="57901"/>
          </a:xfrm>
          <a:prstGeom prst="roundRect">
            <a:avLst>
              <a:gd fmla="val 50000" name="adj"/>
            </a:avLst>
          </a:prstGeom>
          <a:solidFill>
            <a:srgbClr val="D9D9D9"/>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0" name="Shape 200"/>
          <p:cNvSpPr/>
          <p:nvPr/>
        </p:nvSpPr>
        <p:spPr>
          <a:xfrm rot="-984884">
            <a:off x="5036629" y="4029120"/>
            <a:ext cx="1116820" cy="57901"/>
          </a:xfrm>
          <a:prstGeom prst="roundRect">
            <a:avLst>
              <a:gd fmla="val 50000" name="adj"/>
            </a:avLst>
          </a:prstGeom>
          <a:solidFill>
            <a:srgbClr val="D9D9D9"/>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1" name="Shape 201"/>
          <p:cNvSpPr/>
          <p:nvPr/>
        </p:nvSpPr>
        <p:spPr>
          <a:xfrm flipH="1" rot="984884">
            <a:off x="4005984" y="4029120"/>
            <a:ext cx="1116820" cy="57901"/>
          </a:xfrm>
          <a:prstGeom prst="roundRect">
            <a:avLst>
              <a:gd fmla="val 50000" name="adj"/>
            </a:avLst>
          </a:prstGeom>
          <a:solidFill>
            <a:srgbClr val="D9D9D9"/>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2" name="Shape 202"/>
          <p:cNvSpPr/>
          <p:nvPr/>
        </p:nvSpPr>
        <p:spPr>
          <a:xfrm rot="-984884">
            <a:off x="2983463" y="4029120"/>
            <a:ext cx="1116820" cy="57901"/>
          </a:xfrm>
          <a:prstGeom prst="roundRect">
            <a:avLst>
              <a:gd fmla="val 50000" name="adj"/>
            </a:avLst>
          </a:prstGeom>
          <a:solidFill>
            <a:srgbClr val="D9D9D9"/>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3" name="Shape 203"/>
          <p:cNvSpPr/>
          <p:nvPr/>
        </p:nvSpPr>
        <p:spPr>
          <a:xfrm flipH="1" rot="984884">
            <a:off x="1952807" y="4029120"/>
            <a:ext cx="1116820" cy="57901"/>
          </a:xfrm>
          <a:prstGeom prst="roundRect">
            <a:avLst>
              <a:gd fmla="val 50000" name="adj"/>
            </a:avLst>
          </a:prstGeom>
          <a:solidFill>
            <a:srgbClr val="3D3D3D"/>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4" name="Shape 204"/>
          <p:cNvSpPr/>
          <p:nvPr/>
        </p:nvSpPr>
        <p:spPr>
          <a:xfrm rot="-984884">
            <a:off x="930286" y="4029120"/>
            <a:ext cx="1116820" cy="57901"/>
          </a:xfrm>
          <a:prstGeom prst="roundRect">
            <a:avLst>
              <a:gd fmla="val 50000" name="adj"/>
            </a:avLst>
          </a:prstGeom>
          <a:solidFill>
            <a:srgbClr val="3D3D3D"/>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205" name="Shape 205"/>
          <p:cNvGrpSpPr/>
          <p:nvPr/>
        </p:nvGrpSpPr>
        <p:grpSpPr>
          <a:xfrm>
            <a:off x="2177540" y="4089928"/>
            <a:ext cx="1712700" cy="1230715"/>
            <a:chOff x="2114740" y="2543425"/>
            <a:chExt cx="1712700" cy="1230715"/>
          </a:xfrm>
        </p:grpSpPr>
        <p:sp>
          <p:nvSpPr>
            <p:cNvPr id="206" name="Shape 206"/>
            <p:cNvSpPr txBox="1"/>
            <p:nvPr/>
          </p:nvSpPr>
          <p:spPr>
            <a:xfrm>
              <a:off x="2622642" y="2737212"/>
              <a:ext cx="696900" cy="276000"/>
            </a:xfrm>
            <a:prstGeom prst="rect">
              <a:avLst/>
            </a:prstGeom>
            <a:noFill/>
            <a:ln>
              <a:noFill/>
            </a:ln>
          </p:spPr>
          <p:txBody>
            <a:bodyPr anchorCtr="0" anchor="t" bIns="91425" lIns="91425" spcFirstLastPara="1" rIns="91425" wrap="square" tIns="91425">
              <a:noAutofit/>
            </a:bodyPr>
            <a:lstStyle/>
            <a:p>
              <a:pPr indent="0" lvl="0" marL="0" algn="ctr">
                <a:lnSpc>
                  <a:spcPct val="115000"/>
                </a:lnSpc>
                <a:spcBef>
                  <a:spcPts val="0"/>
                </a:spcBef>
                <a:spcAft>
                  <a:spcPts val="1600"/>
                </a:spcAft>
                <a:buNone/>
              </a:pPr>
              <a:r>
                <a:rPr b="1" lang="en-GB" sz="800">
                  <a:solidFill>
                    <a:srgbClr val="3D3D3D"/>
                  </a:solidFill>
                  <a:latin typeface="Roboto"/>
                  <a:ea typeface="Roboto"/>
                  <a:cs typeface="Roboto"/>
                  <a:sym typeface="Roboto"/>
                </a:rPr>
                <a:t>03.12</a:t>
              </a:r>
              <a:endParaRPr b="1" sz="800">
                <a:solidFill>
                  <a:srgbClr val="3D3D3D"/>
                </a:solidFill>
                <a:latin typeface="Roboto"/>
                <a:ea typeface="Roboto"/>
                <a:cs typeface="Roboto"/>
                <a:sym typeface="Roboto"/>
              </a:endParaRPr>
            </a:p>
          </p:txBody>
        </p:sp>
        <p:sp>
          <p:nvSpPr>
            <p:cNvPr id="207" name="Shape 207"/>
            <p:cNvSpPr/>
            <p:nvPr/>
          </p:nvSpPr>
          <p:spPr>
            <a:xfrm rot="-1789476">
              <a:off x="2888080" y="2572699"/>
              <a:ext cx="160451" cy="160451"/>
            </a:xfrm>
            <a:prstGeom prst="ellipse">
              <a:avLst/>
            </a:prstGeom>
            <a:solidFill>
              <a:srgbClr val="FFFFFF"/>
            </a:solidFill>
            <a:ln cap="flat" cmpd="sng" w="38100">
              <a:solidFill>
                <a:srgbClr val="3D3D3D"/>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8" name="Shape 208"/>
            <p:cNvSpPr/>
            <p:nvPr/>
          </p:nvSpPr>
          <p:spPr>
            <a:xfrm>
              <a:off x="2114740" y="3070640"/>
              <a:ext cx="1712700" cy="703500"/>
            </a:xfrm>
            <a:prstGeom prst="roundRect">
              <a:avLst>
                <a:gd fmla="val 4485" name="adj"/>
              </a:avLst>
            </a:prstGeom>
            <a:solidFill>
              <a:srgbClr val="3D3D3D"/>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p:txBody>
        </p:sp>
        <p:sp>
          <p:nvSpPr>
            <p:cNvPr id="209" name="Shape 209"/>
            <p:cNvSpPr txBox="1"/>
            <p:nvPr/>
          </p:nvSpPr>
          <p:spPr>
            <a:xfrm>
              <a:off x="2158990" y="3107840"/>
              <a:ext cx="1624200" cy="624600"/>
            </a:xfrm>
            <a:prstGeom prst="rect">
              <a:avLst/>
            </a:prstGeom>
            <a:noFill/>
            <a:ln>
              <a:noFill/>
            </a:ln>
          </p:spPr>
          <p:txBody>
            <a:bodyPr anchorCtr="0" anchor="t" bIns="91425" lIns="91425" spcFirstLastPara="1" rIns="91425" wrap="square" tIns="91425">
              <a:noAutofit/>
            </a:bodyPr>
            <a:lstStyle/>
            <a:p>
              <a:pPr indent="0" lvl="0" marL="0" algn="ctr">
                <a:lnSpc>
                  <a:spcPct val="115000"/>
                </a:lnSpc>
                <a:spcBef>
                  <a:spcPts val="0"/>
                </a:spcBef>
                <a:spcAft>
                  <a:spcPts val="1600"/>
                </a:spcAft>
                <a:buNone/>
              </a:pPr>
              <a:r>
                <a:rPr lang="en-GB" sz="1200">
                  <a:solidFill>
                    <a:srgbClr val="FFFFFF"/>
                  </a:solidFill>
                  <a:latin typeface="Oswald"/>
                  <a:ea typeface="Oswald"/>
                  <a:cs typeface="Oswald"/>
                  <a:sym typeface="Oswald"/>
                </a:rPr>
                <a:t>Købte billet</a:t>
              </a:r>
              <a:endParaRPr sz="1200">
                <a:solidFill>
                  <a:srgbClr val="FFFFFF"/>
                </a:solidFill>
                <a:latin typeface="Oswald"/>
                <a:ea typeface="Oswald"/>
                <a:cs typeface="Oswald"/>
                <a:sym typeface="Oswald"/>
              </a:endParaRPr>
            </a:p>
          </p:txBody>
        </p:sp>
        <p:sp>
          <p:nvSpPr>
            <p:cNvPr id="210" name="Shape 210"/>
            <p:cNvSpPr/>
            <p:nvPr/>
          </p:nvSpPr>
          <p:spPr>
            <a:xfrm>
              <a:off x="2926090" y="3005991"/>
              <a:ext cx="90000" cy="67500"/>
            </a:xfrm>
            <a:prstGeom prst="triangle">
              <a:avLst>
                <a:gd fmla="val 50000" name="adj"/>
              </a:avLst>
            </a:prstGeom>
            <a:solidFill>
              <a:srgbClr val="3D3D3D"/>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11" name="Shape 211"/>
          <p:cNvGrpSpPr/>
          <p:nvPr/>
        </p:nvGrpSpPr>
        <p:grpSpPr>
          <a:xfrm>
            <a:off x="4227940" y="4089928"/>
            <a:ext cx="1712700" cy="1230715"/>
            <a:chOff x="4165140" y="2543425"/>
            <a:chExt cx="1712700" cy="1230715"/>
          </a:xfrm>
        </p:grpSpPr>
        <p:sp>
          <p:nvSpPr>
            <p:cNvPr id="212" name="Shape 212"/>
            <p:cNvSpPr/>
            <p:nvPr/>
          </p:nvSpPr>
          <p:spPr>
            <a:xfrm rot="-1789476">
              <a:off x="4941257" y="2572699"/>
              <a:ext cx="160451" cy="160451"/>
            </a:xfrm>
            <a:prstGeom prst="ellipse">
              <a:avLst/>
            </a:prstGeom>
            <a:solidFill>
              <a:srgbClr val="FFFFFF"/>
            </a:solidFill>
            <a:ln cap="flat" cmpd="sng" w="38100">
              <a:solidFill>
                <a:srgbClr val="858585"/>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3" name="Shape 213"/>
            <p:cNvSpPr txBox="1"/>
            <p:nvPr/>
          </p:nvSpPr>
          <p:spPr>
            <a:xfrm>
              <a:off x="4665129" y="2737212"/>
              <a:ext cx="696900" cy="276000"/>
            </a:xfrm>
            <a:prstGeom prst="rect">
              <a:avLst/>
            </a:prstGeom>
            <a:noFill/>
            <a:ln>
              <a:noFill/>
            </a:ln>
          </p:spPr>
          <p:txBody>
            <a:bodyPr anchorCtr="0" anchor="t" bIns="91425" lIns="91425" spcFirstLastPara="1" rIns="91425" wrap="square" tIns="91425">
              <a:noAutofit/>
            </a:bodyPr>
            <a:lstStyle/>
            <a:p>
              <a:pPr indent="0" lvl="0" marL="0" algn="ctr">
                <a:lnSpc>
                  <a:spcPct val="115000"/>
                </a:lnSpc>
                <a:spcBef>
                  <a:spcPts val="0"/>
                </a:spcBef>
                <a:spcAft>
                  <a:spcPts val="1600"/>
                </a:spcAft>
                <a:buNone/>
              </a:pPr>
              <a:r>
                <a:rPr b="1" lang="en-GB" sz="800">
                  <a:solidFill>
                    <a:srgbClr val="5E5E5E"/>
                  </a:solidFill>
                  <a:latin typeface="Roboto"/>
                  <a:ea typeface="Roboto"/>
                  <a:cs typeface="Roboto"/>
                  <a:sym typeface="Roboto"/>
                </a:rPr>
                <a:t>12.12.</a:t>
              </a:r>
              <a:endParaRPr b="1" sz="800">
                <a:solidFill>
                  <a:srgbClr val="5E5E5E"/>
                </a:solidFill>
                <a:latin typeface="Roboto"/>
                <a:ea typeface="Roboto"/>
                <a:cs typeface="Roboto"/>
                <a:sym typeface="Roboto"/>
              </a:endParaRPr>
            </a:p>
          </p:txBody>
        </p:sp>
        <p:sp>
          <p:nvSpPr>
            <p:cNvPr id="214" name="Shape 214"/>
            <p:cNvSpPr/>
            <p:nvPr/>
          </p:nvSpPr>
          <p:spPr>
            <a:xfrm>
              <a:off x="4165140" y="3070640"/>
              <a:ext cx="1712700" cy="703500"/>
            </a:xfrm>
            <a:prstGeom prst="roundRect">
              <a:avLst>
                <a:gd fmla="val 4485" name="adj"/>
              </a:avLst>
            </a:prstGeom>
            <a:solidFill>
              <a:srgbClr val="D9D9D9"/>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p:txBody>
        </p:sp>
        <p:sp>
          <p:nvSpPr>
            <p:cNvPr id="215" name="Shape 215"/>
            <p:cNvSpPr txBox="1"/>
            <p:nvPr/>
          </p:nvSpPr>
          <p:spPr>
            <a:xfrm>
              <a:off x="4209390" y="3107840"/>
              <a:ext cx="1624200" cy="624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GB" sz="1200">
                  <a:solidFill>
                    <a:srgbClr val="5E5E5E"/>
                  </a:solidFill>
                  <a:latin typeface="Oswald"/>
                  <a:ea typeface="Oswald"/>
                  <a:cs typeface="Oswald"/>
                  <a:sym typeface="Oswald"/>
                </a:rPr>
                <a:t>SMS fra spillesetedet Printer billetter</a:t>
              </a:r>
              <a:endParaRPr sz="1200">
                <a:solidFill>
                  <a:srgbClr val="5E5E5E"/>
                </a:solidFill>
                <a:latin typeface="Oswald"/>
                <a:ea typeface="Oswald"/>
                <a:cs typeface="Oswald"/>
                <a:sym typeface="Oswald"/>
              </a:endParaRPr>
            </a:p>
            <a:p>
              <a:pPr indent="0" lvl="0" marL="0" algn="ctr">
                <a:lnSpc>
                  <a:spcPct val="115000"/>
                </a:lnSpc>
                <a:spcBef>
                  <a:spcPts val="1600"/>
                </a:spcBef>
                <a:spcAft>
                  <a:spcPts val="1600"/>
                </a:spcAft>
                <a:buNone/>
              </a:pPr>
              <a:r>
                <a:t/>
              </a:r>
              <a:endParaRPr sz="800">
                <a:solidFill>
                  <a:srgbClr val="5E5E5E"/>
                </a:solidFill>
                <a:latin typeface="Roboto"/>
                <a:ea typeface="Roboto"/>
                <a:cs typeface="Roboto"/>
                <a:sym typeface="Roboto"/>
              </a:endParaRPr>
            </a:p>
          </p:txBody>
        </p:sp>
        <p:sp>
          <p:nvSpPr>
            <p:cNvPr id="216" name="Shape 216"/>
            <p:cNvSpPr/>
            <p:nvPr/>
          </p:nvSpPr>
          <p:spPr>
            <a:xfrm>
              <a:off x="4976490" y="3005991"/>
              <a:ext cx="90000" cy="675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17" name="Shape 217"/>
          <p:cNvGrpSpPr/>
          <p:nvPr/>
        </p:nvGrpSpPr>
        <p:grpSpPr>
          <a:xfrm>
            <a:off x="1140195" y="2768072"/>
            <a:ext cx="1712700" cy="1246754"/>
            <a:chOff x="1072790" y="1221570"/>
            <a:chExt cx="1712700" cy="1246754"/>
          </a:xfrm>
        </p:grpSpPr>
        <p:sp>
          <p:nvSpPr>
            <p:cNvPr id="218" name="Shape 218"/>
            <p:cNvSpPr/>
            <p:nvPr/>
          </p:nvSpPr>
          <p:spPr>
            <a:xfrm>
              <a:off x="1072790" y="1221570"/>
              <a:ext cx="1712700" cy="703500"/>
            </a:xfrm>
            <a:prstGeom prst="roundRect">
              <a:avLst>
                <a:gd fmla="val 4485" name="adj"/>
              </a:avLst>
            </a:prstGeom>
            <a:solidFill>
              <a:srgbClr val="3D3D3D"/>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p:txBody>
        </p:sp>
        <p:sp>
          <p:nvSpPr>
            <p:cNvPr id="219" name="Shape 219"/>
            <p:cNvSpPr txBox="1"/>
            <p:nvPr/>
          </p:nvSpPr>
          <p:spPr>
            <a:xfrm>
              <a:off x="1579860" y="1986924"/>
              <a:ext cx="696900" cy="276000"/>
            </a:xfrm>
            <a:prstGeom prst="rect">
              <a:avLst/>
            </a:prstGeom>
            <a:noFill/>
            <a:ln>
              <a:noFill/>
            </a:ln>
          </p:spPr>
          <p:txBody>
            <a:bodyPr anchorCtr="0" anchor="t" bIns="91425" lIns="91425" spcFirstLastPara="1" rIns="91425" wrap="square" tIns="91425">
              <a:noAutofit/>
            </a:bodyPr>
            <a:lstStyle/>
            <a:p>
              <a:pPr indent="0" lvl="0" marL="0" algn="ctr">
                <a:lnSpc>
                  <a:spcPct val="115000"/>
                </a:lnSpc>
                <a:spcBef>
                  <a:spcPts val="0"/>
                </a:spcBef>
                <a:spcAft>
                  <a:spcPts val="1600"/>
                </a:spcAft>
                <a:buNone/>
              </a:pPr>
              <a:r>
                <a:rPr b="1" lang="en-GB" sz="800">
                  <a:solidFill>
                    <a:srgbClr val="3D3D3D"/>
                  </a:solidFill>
                  <a:latin typeface="Roboto"/>
                  <a:ea typeface="Roboto"/>
                  <a:cs typeface="Roboto"/>
                  <a:sym typeface="Roboto"/>
                </a:rPr>
                <a:t>30.11.</a:t>
              </a:r>
              <a:endParaRPr b="1" sz="800">
                <a:solidFill>
                  <a:srgbClr val="3D3D3D"/>
                </a:solidFill>
                <a:latin typeface="Roboto"/>
                <a:ea typeface="Roboto"/>
                <a:cs typeface="Roboto"/>
                <a:sym typeface="Roboto"/>
              </a:endParaRPr>
            </a:p>
          </p:txBody>
        </p:sp>
        <p:sp>
          <p:nvSpPr>
            <p:cNvPr id="220" name="Shape 220"/>
            <p:cNvSpPr/>
            <p:nvPr/>
          </p:nvSpPr>
          <p:spPr>
            <a:xfrm rot="10800000">
              <a:off x="1884115" y="1920663"/>
              <a:ext cx="90000" cy="67500"/>
            </a:xfrm>
            <a:prstGeom prst="triangle">
              <a:avLst>
                <a:gd fmla="val 50000" name="adj"/>
              </a:avLst>
            </a:prstGeom>
            <a:solidFill>
              <a:srgbClr val="3D3D3D"/>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1" name="Shape 221"/>
            <p:cNvSpPr txBox="1"/>
            <p:nvPr/>
          </p:nvSpPr>
          <p:spPr>
            <a:xfrm>
              <a:off x="1117040" y="1258770"/>
              <a:ext cx="1624200" cy="624600"/>
            </a:xfrm>
            <a:prstGeom prst="rect">
              <a:avLst/>
            </a:prstGeom>
            <a:noFill/>
            <a:ln>
              <a:noFill/>
            </a:ln>
          </p:spPr>
          <p:txBody>
            <a:bodyPr anchorCtr="0" anchor="t" bIns="91425" lIns="91425" spcFirstLastPara="1" rIns="91425" wrap="square" tIns="91425">
              <a:noAutofit/>
            </a:bodyPr>
            <a:lstStyle/>
            <a:p>
              <a:pPr indent="0" lvl="0" marL="0" algn="ctr">
                <a:lnSpc>
                  <a:spcPct val="115000"/>
                </a:lnSpc>
                <a:spcBef>
                  <a:spcPts val="0"/>
                </a:spcBef>
                <a:spcAft>
                  <a:spcPts val="1600"/>
                </a:spcAft>
                <a:buNone/>
              </a:pPr>
              <a:r>
                <a:rPr lang="en-GB" sz="1200">
                  <a:solidFill>
                    <a:srgbClr val="FFFFFF"/>
                  </a:solidFill>
                  <a:latin typeface="Oswald"/>
                  <a:ea typeface="Oswald"/>
                  <a:cs typeface="Oswald"/>
                  <a:sym typeface="Oswald"/>
                </a:rPr>
                <a:t>Hørte om koncerten i radioen</a:t>
              </a:r>
              <a:endParaRPr sz="1200">
                <a:solidFill>
                  <a:srgbClr val="FFFFFF"/>
                </a:solidFill>
                <a:latin typeface="Oswald"/>
                <a:ea typeface="Oswald"/>
                <a:cs typeface="Oswald"/>
                <a:sym typeface="Oswald"/>
              </a:endParaRPr>
            </a:p>
          </p:txBody>
        </p:sp>
        <p:sp>
          <p:nvSpPr>
            <p:cNvPr id="222" name="Shape 222"/>
            <p:cNvSpPr/>
            <p:nvPr/>
          </p:nvSpPr>
          <p:spPr>
            <a:xfrm rot="-1789476">
              <a:off x="1846080" y="2278597"/>
              <a:ext cx="160451" cy="160451"/>
            </a:xfrm>
            <a:prstGeom prst="ellipse">
              <a:avLst/>
            </a:prstGeom>
            <a:solidFill>
              <a:srgbClr val="FFFFFF"/>
            </a:solidFill>
            <a:ln cap="flat" cmpd="sng" w="38100">
              <a:solidFill>
                <a:srgbClr val="3D3D3D"/>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23" name="Shape 223"/>
          <p:cNvGrpSpPr/>
          <p:nvPr/>
        </p:nvGrpSpPr>
        <p:grpSpPr>
          <a:xfrm>
            <a:off x="3185940" y="2768072"/>
            <a:ext cx="1712700" cy="1246754"/>
            <a:chOff x="3123140" y="1221570"/>
            <a:chExt cx="1712700" cy="1246754"/>
          </a:xfrm>
        </p:grpSpPr>
        <p:sp>
          <p:nvSpPr>
            <p:cNvPr id="224" name="Shape 224"/>
            <p:cNvSpPr/>
            <p:nvPr/>
          </p:nvSpPr>
          <p:spPr>
            <a:xfrm rot="-1789476">
              <a:off x="3899258" y="2278597"/>
              <a:ext cx="160451" cy="160451"/>
            </a:xfrm>
            <a:prstGeom prst="ellipse">
              <a:avLst/>
            </a:prstGeom>
            <a:solidFill>
              <a:srgbClr val="FFFFFF"/>
            </a:solidFill>
            <a:ln cap="flat" cmpd="sng" w="38100">
              <a:solidFill>
                <a:srgbClr val="858585"/>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5" name="Shape 225"/>
            <p:cNvSpPr txBox="1"/>
            <p:nvPr/>
          </p:nvSpPr>
          <p:spPr>
            <a:xfrm>
              <a:off x="3635571" y="1986924"/>
              <a:ext cx="696900" cy="276000"/>
            </a:xfrm>
            <a:prstGeom prst="rect">
              <a:avLst/>
            </a:prstGeom>
            <a:noFill/>
            <a:ln>
              <a:noFill/>
            </a:ln>
          </p:spPr>
          <p:txBody>
            <a:bodyPr anchorCtr="0" anchor="t" bIns="91425" lIns="91425" spcFirstLastPara="1" rIns="91425" wrap="square" tIns="91425">
              <a:noAutofit/>
            </a:bodyPr>
            <a:lstStyle/>
            <a:p>
              <a:pPr indent="0" lvl="0" marL="0" algn="ctr">
                <a:lnSpc>
                  <a:spcPct val="115000"/>
                </a:lnSpc>
                <a:spcBef>
                  <a:spcPts val="0"/>
                </a:spcBef>
                <a:spcAft>
                  <a:spcPts val="1600"/>
                </a:spcAft>
                <a:buNone/>
              </a:pPr>
              <a:r>
                <a:rPr b="1" lang="en-GB" sz="800">
                  <a:solidFill>
                    <a:srgbClr val="5E5E5E"/>
                  </a:solidFill>
                  <a:latin typeface="Roboto"/>
                  <a:ea typeface="Roboto"/>
                  <a:cs typeface="Roboto"/>
                  <a:sym typeface="Roboto"/>
                </a:rPr>
                <a:t>04.12</a:t>
              </a:r>
              <a:endParaRPr b="1" sz="800">
                <a:solidFill>
                  <a:srgbClr val="5E5E5E"/>
                </a:solidFill>
                <a:latin typeface="Roboto"/>
                <a:ea typeface="Roboto"/>
                <a:cs typeface="Roboto"/>
                <a:sym typeface="Roboto"/>
              </a:endParaRPr>
            </a:p>
          </p:txBody>
        </p:sp>
        <p:sp>
          <p:nvSpPr>
            <p:cNvPr id="226" name="Shape 226"/>
            <p:cNvSpPr/>
            <p:nvPr/>
          </p:nvSpPr>
          <p:spPr>
            <a:xfrm>
              <a:off x="3123140" y="1221570"/>
              <a:ext cx="1712700" cy="703500"/>
            </a:xfrm>
            <a:prstGeom prst="roundRect">
              <a:avLst>
                <a:gd fmla="val 4485" name="adj"/>
              </a:avLst>
            </a:prstGeom>
            <a:solidFill>
              <a:srgbClr val="D9D9D9"/>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p:txBody>
        </p:sp>
        <p:sp>
          <p:nvSpPr>
            <p:cNvPr id="227" name="Shape 227"/>
            <p:cNvSpPr/>
            <p:nvPr/>
          </p:nvSpPr>
          <p:spPr>
            <a:xfrm rot="10800000">
              <a:off x="3934465" y="1920663"/>
              <a:ext cx="90000" cy="675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8" name="Shape 228"/>
            <p:cNvSpPr txBox="1"/>
            <p:nvPr/>
          </p:nvSpPr>
          <p:spPr>
            <a:xfrm>
              <a:off x="3167390" y="1258770"/>
              <a:ext cx="1624200" cy="624600"/>
            </a:xfrm>
            <a:prstGeom prst="rect">
              <a:avLst/>
            </a:prstGeom>
            <a:noFill/>
            <a:ln>
              <a:noFill/>
            </a:ln>
          </p:spPr>
          <p:txBody>
            <a:bodyPr anchorCtr="0" anchor="t" bIns="91425" lIns="91425" spcFirstLastPara="1" rIns="91425" wrap="square" tIns="91425">
              <a:noAutofit/>
            </a:bodyPr>
            <a:lstStyle/>
            <a:p>
              <a:pPr indent="0" lvl="0" marL="0" algn="ctr">
                <a:lnSpc>
                  <a:spcPct val="115000"/>
                </a:lnSpc>
                <a:spcBef>
                  <a:spcPts val="0"/>
                </a:spcBef>
                <a:spcAft>
                  <a:spcPts val="1600"/>
                </a:spcAft>
                <a:buNone/>
              </a:pPr>
              <a:r>
                <a:rPr lang="en-GB" sz="1200">
                  <a:solidFill>
                    <a:srgbClr val="5E5E5E"/>
                  </a:solidFill>
                  <a:latin typeface="Oswald"/>
                  <a:ea typeface="Oswald"/>
                  <a:cs typeface="Oswald"/>
                  <a:sym typeface="Oswald"/>
                </a:rPr>
                <a:t>Modtog kvittering per mail</a:t>
              </a:r>
              <a:endParaRPr sz="1200">
                <a:solidFill>
                  <a:srgbClr val="5E5E5E"/>
                </a:solidFill>
                <a:latin typeface="Oswald"/>
                <a:ea typeface="Oswald"/>
                <a:cs typeface="Oswald"/>
                <a:sym typeface="Oswald"/>
              </a:endParaRPr>
            </a:p>
          </p:txBody>
        </p:sp>
      </p:grpSp>
      <p:grpSp>
        <p:nvGrpSpPr>
          <p:cNvPr id="229" name="Shape 229"/>
          <p:cNvGrpSpPr/>
          <p:nvPr/>
        </p:nvGrpSpPr>
        <p:grpSpPr>
          <a:xfrm>
            <a:off x="5253495" y="2768072"/>
            <a:ext cx="1712700" cy="1246754"/>
            <a:chOff x="5201245" y="1221570"/>
            <a:chExt cx="1712700" cy="1246754"/>
          </a:xfrm>
        </p:grpSpPr>
        <p:sp>
          <p:nvSpPr>
            <p:cNvPr id="230" name="Shape 230"/>
            <p:cNvSpPr/>
            <p:nvPr/>
          </p:nvSpPr>
          <p:spPr>
            <a:xfrm rot="-1789476">
              <a:off x="5977648" y="2278597"/>
              <a:ext cx="160451" cy="160451"/>
            </a:xfrm>
            <a:prstGeom prst="ellipse">
              <a:avLst/>
            </a:prstGeom>
            <a:solidFill>
              <a:srgbClr val="FFFFFF"/>
            </a:solidFill>
            <a:ln cap="flat" cmpd="sng" w="38100">
              <a:solidFill>
                <a:srgbClr val="858585"/>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1" name="Shape 231"/>
            <p:cNvSpPr txBox="1"/>
            <p:nvPr/>
          </p:nvSpPr>
          <p:spPr>
            <a:xfrm>
              <a:off x="5721781" y="1986924"/>
              <a:ext cx="696900" cy="276000"/>
            </a:xfrm>
            <a:prstGeom prst="rect">
              <a:avLst/>
            </a:prstGeom>
            <a:noFill/>
            <a:ln>
              <a:noFill/>
            </a:ln>
          </p:spPr>
          <p:txBody>
            <a:bodyPr anchorCtr="0" anchor="t" bIns="91425" lIns="91425" spcFirstLastPara="1" rIns="91425" wrap="square" tIns="91425">
              <a:noAutofit/>
            </a:bodyPr>
            <a:lstStyle/>
            <a:p>
              <a:pPr indent="0" lvl="0" marL="0" algn="ctr">
                <a:lnSpc>
                  <a:spcPct val="115000"/>
                </a:lnSpc>
                <a:spcBef>
                  <a:spcPts val="0"/>
                </a:spcBef>
                <a:spcAft>
                  <a:spcPts val="1600"/>
                </a:spcAft>
                <a:buNone/>
              </a:pPr>
              <a:r>
                <a:t/>
              </a:r>
              <a:endParaRPr b="1" sz="800">
                <a:solidFill>
                  <a:srgbClr val="5E5E5E"/>
                </a:solidFill>
                <a:latin typeface="Roboto"/>
                <a:ea typeface="Roboto"/>
                <a:cs typeface="Roboto"/>
                <a:sym typeface="Roboto"/>
              </a:endParaRPr>
            </a:p>
          </p:txBody>
        </p:sp>
        <p:sp>
          <p:nvSpPr>
            <p:cNvPr id="232" name="Shape 232"/>
            <p:cNvSpPr/>
            <p:nvPr/>
          </p:nvSpPr>
          <p:spPr>
            <a:xfrm>
              <a:off x="5201245" y="1221570"/>
              <a:ext cx="1712700" cy="703500"/>
            </a:xfrm>
            <a:prstGeom prst="roundRect">
              <a:avLst>
                <a:gd fmla="val 4485" name="adj"/>
              </a:avLst>
            </a:prstGeom>
            <a:solidFill>
              <a:srgbClr val="D9D9D9"/>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p:txBody>
        </p:sp>
        <p:sp>
          <p:nvSpPr>
            <p:cNvPr id="233" name="Shape 233"/>
            <p:cNvSpPr/>
            <p:nvPr/>
          </p:nvSpPr>
          <p:spPr>
            <a:xfrm rot="10800000">
              <a:off x="6012570" y="1920663"/>
              <a:ext cx="90000" cy="675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4" name="Shape 234"/>
            <p:cNvSpPr txBox="1"/>
            <p:nvPr/>
          </p:nvSpPr>
          <p:spPr>
            <a:xfrm>
              <a:off x="5245495" y="1258770"/>
              <a:ext cx="1624200" cy="624600"/>
            </a:xfrm>
            <a:prstGeom prst="rect">
              <a:avLst/>
            </a:prstGeom>
            <a:noFill/>
            <a:ln>
              <a:noFill/>
            </a:ln>
          </p:spPr>
          <p:txBody>
            <a:bodyPr anchorCtr="0" anchor="t" bIns="91425" lIns="91425" spcFirstLastPara="1" rIns="91425" wrap="square" tIns="91425">
              <a:noAutofit/>
            </a:bodyPr>
            <a:lstStyle/>
            <a:p>
              <a:pPr indent="0" lvl="0" marL="0" algn="ctr">
                <a:lnSpc>
                  <a:spcPct val="115000"/>
                </a:lnSpc>
                <a:spcBef>
                  <a:spcPts val="0"/>
                </a:spcBef>
                <a:spcAft>
                  <a:spcPts val="1600"/>
                </a:spcAft>
                <a:buNone/>
              </a:pPr>
              <a:r>
                <a:rPr lang="en-GB" sz="1200">
                  <a:solidFill>
                    <a:srgbClr val="5E5E5E"/>
                  </a:solidFill>
                  <a:latin typeface="Oswald"/>
                  <a:ea typeface="Oswald"/>
                  <a:cs typeface="Oswald"/>
                  <a:sym typeface="Oswald"/>
                </a:rPr>
                <a:t>Ser billeder på sociale medier</a:t>
              </a:r>
              <a:endParaRPr sz="1200">
                <a:solidFill>
                  <a:srgbClr val="5E5E5E"/>
                </a:solidFill>
                <a:latin typeface="Oswald"/>
                <a:ea typeface="Oswald"/>
                <a:cs typeface="Oswald"/>
                <a:sym typeface="Oswald"/>
              </a:endParaRPr>
            </a:p>
          </p:txBody>
        </p:sp>
      </p:grpSp>
      <p:grpSp>
        <p:nvGrpSpPr>
          <p:cNvPr id="235" name="Shape 235"/>
          <p:cNvGrpSpPr/>
          <p:nvPr/>
        </p:nvGrpSpPr>
        <p:grpSpPr>
          <a:xfrm>
            <a:off x="6278353" y="4089928"/>
            <a:ext cx="1712700" cy="1230715"/>
            <a:chOff x="6282830" y="2543425"/>
            <a:chExt cx="1712700" cy="1230715"/>
          </a:xfrm>
        </p:grpSpPr>
        <p:sp>
          <p:nvSpPr>
            <p:cNvPr id="236" name="Shape 236"/>
            <p:cNvSpPr/>
            <p:nvPr/>
          </p:nvSpPr>
          <p:spPr>
            <a:xfrm rot="-1789476">
              <a:off x="7058947" y="2572699"/>
              <a:ext cx="160451" cy="160451"/>
            </a:xfrm>
            <a:prstGeom prst="ellipse">
              <a:avLst/>
            </a:prstGeom>
            <a:solidFill>
              <a:srgbClr val="FFFFFF"/>
            </a:solidFill>
            <a:ln cap="flat" cmpd="sng" w="38100">
              <a:solidFill>
                <a:srgbClr val="858585"/>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7" name="Shape 237"/>
            <p:cNvSpPr txBox="1"/>
            <p:nvPr/>
          </p:nvSpPr>
          <p:spPr>
            <a:xfrm>
              <a:off x="6782819" y="2737212"/>
              <a:ext cx="696900" cy="276000"/>
            </a:xfrm>
            <a:prstGeom prst="rect">
              <a:avLst/>
            </a:prstGeom>
            <a:noFill/>
            <a:ln>
              <a:noFill/>
            </a:ln>
          </p:spPr>
          <p:txBody>
            <a:bodyPr anchorCtr="0" anchor="t" bIns="91425" lIns="91425" spcFirstLastPara="1" rIns="91425" wrap="square" tIns="91425">
              <a:noAutofit/>
            </a:bodyPr>
            <a:lstStyle/>
            <a:p>
              <a:pPr indent="0" lvl="0" marL="0" algn="ctr">
                <a:lnSpc>
                  <a:spcPct val="115000"/>
                </a:lnSpc>
                <a:spcBef>
                  <a:spcPts val="0"/>
                </a:spcBef>
                <a:spcAft>
                  <a:spcPts val="1600"/>
                </a:spcAft>
                <a:buNone/>
              </a:pPr>
              <a:r>
                <a:rPr b="1" lang="en-GB" sz="800">
                  <a:solidFill>
                    <a:srgbClr val="5E5E5E"/>
                  </a:solidFill>
                  <a:latin typeface="Roboto"/>
                  <a:ea typeface="Roboto"/>
                  <a:cs typeface="Roboto"/>
                  <a:sym typeface="Roboto"/>
                </a:rPr>
                <a:t>30.12</a:t>
              </a:r>
              <a:endParaRPr b="1" sz="800">
                <a:solidFill>
                  <a:srgbClr val="5E5E5E"/>
                </a:solidFill>
                <a:latin typeface="Roboto"/>
                <a:ea typeface="Roboto"/>
                <a:cs typeface="Roboto"/>
                <a:sym typeface="Roboto"/>
              </a:endParaRPr>
            </a:p>
          </p:txBody>
        </p:sp>
        <p:sp>
          <p:nvSpPr>
            <p:cNvPr id="238" name="Shape 238"/>
            <p:cNvSpPr/>
            <p:nvPr/>
          </p:nvSpPr>
          <p:spPr>
            <a:xfrm>
              <a:off x="6282830" y="3070640"/>
              <a:ext cx="1712700" cy="703500"/>
            </a:xfrm>
            <a:prstGeom prst="roundRect">
              <a:avLst>
                <a:gd fmla="val 4485" name="adj"/>
              </a:avLst>
            </a:prstGeom>
            <a:solidFill>
              <a:srgbClr val="D9D9D9"/>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p:txBody>
        </p:sp>
        <p:sp>
          <p:nvSpPr>
            <p:cNvPr id="239" name="Shape 239"/>
            <p:cNvSpPr txBox="1"/>
            <p:nvPr/>
          </p:nvSpPr>
          <p:spPr>
            <a:xfrm>
              <a:off x="6327080" y="3107840"/>
              <a:ext cx="1624200" cy="624600"/>
            </a:xfrm>
            <a:prstGeom prst="rect">
              <a:avLst/>
            </a:prstGeom>
            <a:noFill/>
            <a:ln>
              <a:noFill/>
            </a:ln>
          </p:spPr>
          <p:txBody>
            <a:bodyPr anchorCtr="0" anchor="t" bIns="91425" lIns="91425" spcFirstLastPara="1" rIns="91425" wrap="square" tIns="91425">
              <a:noAutofit/>
            </a:bodyPr>
            <a:lstStyle/>
            <a:p>
              <a:pPr indent="0" lvl="0" marL="0" algn="ctr">
                <a:lnSpc>
                  <a:spcPct val="115000"/>
                </a:lnSpc>
                <a:spcBef>
                  <a:spcPts val="0"/>
                </a:spcBef>
                <a:spcAft>
                  <a:spcPts val="1600"/>
                </a:spcAft>
                <a:buNone/>
              </a:pPr>
              <a:r>
                <a:rPr lang="en-GB" sz="1200">
                  <a:solidFill>
                    <a:srgbClr val="5E5E5E"/>
                  </a:solidFill>
                  <a:latin typeface="Oswald"/>
                  <a:ea typeface="Oswald"/>
                  <a:cs typeface="Oswald"/>
                  <a:sym typeface="Oswald"/>
                </a:rPr>
                <a:t>Finder sætliste med numrene fra koncerten</a:t>
              </a:r>
              <a:endParaRPr sz="1200">
                <a:solidFill>
                  <a:srgbClr val="5E5E5E"/>
                </a:solidFill>
                <a:latin typeface="Oswald"/>
                <a:ea typeface="Oswald"/>
                <a:cs typeface="Oswald"/>
                <a:sym typeface="Oswald"/>
              </a:endParaRPr>
            </a:p>
          </p:txBody>
        </p:sp>
        <p:sp>
          <p:nvSpPr>
            <p:cNvPr id="240" name="Shape 240"/>
            <p:cNvSpPr/>
            <p:nvPr/>
          </p:nvSpPr>
          <p:spPr>
            <a:xfrm>
              <a:off x="7094180" y="3005991"/>
              <a:ext cx="90000" cy="675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241" name="Shape 241"/>
          <p:cNvSpPr txBox="1"/>
          <p:nvPr/>
        </p:nvSpPr>
        <p:spPr>
          <a:xfrm>
            <a:off x="5713478" y="3521725"/>
            <a:ext cx="777900" cy="276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GB" sz="800">
                <a:solidFill>
                  <a:srgbClr val="5E5E5E"/>
                </a:solidFill>
                <a:latin typeface="Roboto"/>
                <a:ea typeface="Roboto"/>
                <a:cs typeface="Roboto"/>
                <a:sym typeface="Roboto"/>
              </a:rPr>
              <a:t>20</a:t>
            </a:r>
            <a:r>
              <a:rPr b="1" lang="en-GB" sz="800">
                <a:solidFill>
                  <a:srgbClr val="5E5E5E"/>
                </a:solidFill>
                <a:latin typeface="Roboto"/>
                <a:ea typeface="Roboto"/>
                <a:cs typeface="Roboto"/>
                <a:sym typeface="Roboto"/>
              </a:rPr>
              <a:t>.12.</a:t>
            </a:r>
            <a:endParaRPr b="1" sz="800">
              <a:solidFill>
                <a:srgbClr val="5E5E5E"/>
              </a:solidFill>
              <a:latin typeface="Roboto"/>
              <a:ea typeface="Roboto"/>
              <a:cs typeface="Roboto"/>
              <a:sym typeface="Roboto"/>
            </a:endParaRPr>
          </a:p>
        </p:txBody>
      </p:sp>
      <p:pic>
        <p:nvPicPr>
          <p:cNvPr id="242" name="Shape 242"/>
          <p:cNvPicPr preferRelativeResize="0"/>
          <p:nvPr/>
        </p:nvPicPr>
        <p:blipFill>
          <a:blip r:embed="rId3">
            <a:alphaModFix/>
          </a:blip>
          <a:stretch>
            <a:fillRect/>
          </a:stretch>
        </p:blipFill>
        <p:spPr>
          <a:xfrm>
            <a:off x="8241575" y="5774575"/>
            <a:ext cx="826225" cy="10072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Shape 247"/>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a:latin typeface="Oswald"/>
                <a:ea typeface="Oswald"/>
                <a:cs typeface="Oswald"/>
                <a:sym typeface="Oswald"/>
              </a:rPr>
              <a:t>KORTLÆG FÆLLESTRÆK BLANDT KUNDERNE</a:t>
            </a:r>
            <a:endParaRPr>
              <a:latin typeface="Oswald"/>
              <a:ea typeface="Oswald"/>
              <a:cs typeface="Oswald"/>
              <a:sym typeface="Oswald"/>
            </a:endParaRPr>
          </a:p>
        </p:txBody>
      </p:sp>
      <p:sp>
        <p:nvSpPr>
          <p:cNvPr id="248" name="Shape 248"/>
          <p:cNvSpPr txBox="1"/>
          <p:nvPr>
            <p:ph idx="1" type="body"/>
          </p:nvPr>
        </p:nvSpPr>
        <p:spPr>
          <a:xfrm>
            <a:off x="311700" y="1384233"/>
            <a:ext cx="8520600" cy="455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latin typeface="Oswald"/>
                <a:ea typeface="Oswald"/>
                <a:cs typeface="Oswald"/>
                <a:sym typeface="Oswald"/>
              </a:rPr>
              <a:t>Lav dit eget skema så du nemt kan se hvem af kunderne/brugerne/borgerne, der har samme interesser, så du bedre kan lave løsninger, der gør flere glade på en gang.. Ved en koncert kunne det f.eks. være:</a:t>
            </a:r>
            <a:endParaRPr>
              <a:latin typeface="Oswald"/>
              <a:ea typeface="Oswald"/>
              <a:cs typeface="Oswald"/>
              <a:sym typeface="Oswald"/>
            </a:endParaRPr>
          </a:p>
          <a:p>
            <a:pPr indent="0" lvl="0" marL="0" rtl="0">
              <a:spcBef>
                <a:spcPts val="1600"/>
              </a:spcBef>
              <a:spcAft>
                <a:spcPts val="1600"/>
              </a:spcAft>
              <a:buNone/>
            </a:pPr>
            <a:r>
              <a:t/>
            </a:r>
            <a:endParaRPr>
              <a:latin typeface="Oswald"/>
              <a:ea typeface="Oswald"/>
              <a:cs typeface="Oswald"/>
              <a:sym typeface="Oswald"/>
            </a:endParaRPr>
          </a:p>
        </p:txBody>
      </p:sp>
      <p:graphicFrame>
        <p:nvGraphicFramePr>
          <p:cNvPr id="249" name="Shape 249"/>
          <p:cNvGraphicFramePr/>
          <p:nvPr/>
        </p:nvGraphicFramePr>
        <p:xfrm>
          <a:off x="647700" y="2552700"/>
          <a:ext cx="3000000" cy="3000000"/>
        </p:xfrm>
        <a:graphic>
          <a:graphicData uri="http://schemas.openxmlformats.org/drawingml/2006/table">
            <a:tbl>
              <a:tblPr>
                <a:noFill/>
                <a:tableStyleId>{49216969-D7B9-423B-A618-5BD2B4BD8D6F}</a:tableStyleId>
              </a:tblPr>
              <a:tblGrid>
                <a:gridCol w="1447800"/>
                <a:gridCol w="1447800"/>
                <a:gridCol w="1447800"/>
                <a:gridCol w="1447800"/>
                <a:gridCol w="1447800"/>
              </a:tblGrid>
              <a:tr h="381000">
                <a:tc>
                  <a:txBody>
                    <a:bodyPr>
                      <a:noAutofit/>
                    </a:bodyPr>
                    <a:lstStyle/>
                    <a:p>
                      <a:pPr indent="0" lvl="0" marL="0">
                        <a:spcBef>
                          <a:spcPts val="0"/>
                        </a:spcBef>
                        <a:spcAft>
                          <a:spcPts val="0"/>
                        </a:spcAft>
                        <a:buNone/>
                      </a:pPr>
                      <a:r>
                        <a:t/>
                      </a:r>
                      <a:endParaRPr/>
                    </a:p>
                  </a:txBody>
                  <a:tcPr marT="91425" marB="91425" marR="91425" marL="91425"/>
                </a:tc>
                <a:tc>
                  <a:txBody>
                    <a:bodyPr>
                      <a:noAutofit/>
                    </a:bodyPr>
                    <a:lstStyle/>
                    <a:p>
                      <a:pPr indent="0" lvl="0" marL="0">
                        <a:spcBef>
                          <a:spcPts val="0"/>
                        </a:spcBef>
                        <a:spcAft>
                          <a:spcPts val="0"/>
                        </a:spcAft>
                        <a:buNone/>
                      </a:pPr>
                      <a:r>
                        <a:rPr lang="en-GB"/>
                        <a:t>18-25 årige</a:t>
                      </a:r>
                      <a:endParaRPr/>
                    </a:p>
                  </a:txBody>
                  <a:tcPr marT="91425" marB="91425" marR="91425" marL="91425"/>
                </a:tc>
                <a:tc>
                  <a:txBody>
                    <a:bodyPr>
                      <a:noAutofit/>
                    </a:bodyPr>
                    <a:lstStyle/>
                    <a:p>
                      <a:pPr indent="0" lvl="0" marL="0">
                        <a:spcBef>
                          <a:spcPts val="0"/>
                        </a:spcBef>
                        <a:spcAft>
                          <a:spcPts val="0"/>
                        </a:spcAft>
                        <a:buNone/>
                      </a:pPr>
                      <a:r>
                        <a:rPr lang="en-GB"/>
                        <a:t>25-40 årige</a:t>
                      </a:r>
                      <a:endParaRPr/>
                    </a:p>
                  </a:txBody>
                  <a:tcPr marT="91425" marB="91425" marR="91425" marL="91425"/>
                </a:tc>
                <a:tc>
                  <a:txBody>
                    <a:bodyPr>
                      <a:noAutofit/>
                    </a:bodyPr>
                    <a:lstStyle/>
                    <a:p>
                      <a:pPr indent="0" lvl="0" marL="0">
                        <a:spcBef>
                          <a:spcPts val="0"/>
                        </a:spcBef>
                        <a:spcAft>
                          <a:spcPts val="0"/>
                        </a:spcAft>
                        <a:buNone/>
                      </a:pPr>
                      <a:r>
                        <a:rPr lang="en-GB"/>
                        <a:t>40-55 årige</a:t>
                      </a:r>
                      <a:endParaRPr/>
                    </a:p>
                  </a:txBody>
                  <a:tcPr marT="91425" marB="91425" marR="91425" marL="91425"/>
                </a:tc>
                <a:tc>
                  <a:txBody>
                    <a:bodyPr>
                      <a:noAutofit/>
                    </a:bodyPr>
                    <a:lstStyle/>
                    <a:p>
                      <a:pPr indent="0" lvl="0" marL="0">
                        <a:spcBef>
                          <a:spcPts val="0"/>
                        </a:spcBef>
                        <a:spcAft>
                          <a:spcPts val="0"/>
                        </a:spcAft>
                        <a:buNone/>
                      </a:pPr>
                      <a:r>
                        <a:rPr lang="en-GB"/>
                        <a:t>55-80 årige</a:t>
                      </a:r>
                      <a:endParaRPr/>
                    </a:p>
                  </a:txBody>
                  <a:tcPr marT="91425" marB="91425" marR="91425" marL="91425"/>
                </a:tc>
              </a:tr>
              <a:tr h="381000">
                <a:tc>
                  <a:txBody>
                    <a:bodyPr>
                      <a:noAutofit/>
                    </a:bodyPr>
                    <a:lstStyle/>
                    <a:p>
                      <a:pPr indent="0" lvl="0" marL="0" rtl="0">
                        <a:spcBef>
                          <a:spcPts val="0"/>
                        </a:spcBef>
                        <a:spcAft>
                          <a:spcPts val="0"/>
                        </a:spcAft>
                        <a:buNone/>
                      </a:pPr>
                      <a:r>
                        <a:rPr lang="en-GB"/>
                        <a:t>Gik derhen</a:t>
                      </a:r>
                      <a:endParaRPr/>
                    </a:p>
                  </a:txBody>
                  <a:tcPr marT="91425" marB="91425" marR="91425" marL="91425"/>
                </a:tc>
                <a:tc>
                  <a:txBody>
                    <a:bodyPr>
                      <a:noAutofit/>
                    </a:bodyPr>
                    <a:lstStyle/>
                    <a:p>
                      <a:pPr indent="0" lvl="0" marL="0" rtl="0" algn="ctr">
                        <a:spcBef>
                          <a:spcPts val="0"/>
                        </a:spcBef>
                        <a:spcAft>
                          <a:spcPts val="0"/>
                        </a:spcAft>
                        <a:buNone/>
                      </a:pPr>
                      <a:r>
                        <a:t/>
                      </a:r>
                      <a:endParaRPr/>
                    </a:p>
                  </a:txBody>
                  <a:tcPr marT="91425" marB="91425" marR="91425" marL="91425"/>
                </a:tc>
                <a:tc>
                  <a:txBody>
                    <a:bodyPr>
                      <a:noAutofit/>
                    </a:bodyPr>
                    <a:lstStyle/>
                    <a:p>
                      <a:pPr indent="0" lvl="0" marL="0" rtl="0" algn="ctr">
                        <a:spcBef>
                          <a:spcPts val="0"/>
                        </a:spcBef>
                        <a:spcAft>
                          <a:spcPts val="0"/>
                        </a:spcAft>
                        <a:buNone/>
                      </a:pPr>
                      <a:r>
                        <a:t/>
                      </a:r>
                      <a:endParaRPr/>
                    </a:p>
                  </a:txBody>
                  <a:tcPr marT="91425" marB="91425" marR="91425" marL="91425"/>
                </a:tc>
                <a:tc>
                  <a:txBody>
                    <a:bodyPr>
                      <a:noAutofit/>
                    </a:bodyPr>
                    <a:lstStyle/>
                    <a:p>
                      <a:pPr indent="0" lvl="0" marL="0" rtl="0" algn="ctr">
                        <a:spcBef>
                          <a:spcPts val="0"/>
                        </a:spcBef>
                        <a:spcAft>
                          <a:spcPts val="0"/>
                        </a:spcAft>
                        <a:buNone/>
                      </a:pPr>
                      <a:r>
                        <a:rPr lang="en-GB"/>
                        <a:t>X</a:t>
                      </a:r>
                      <a:endParaRPr/>
                    </a:p>
                  </a:txBody>
                  <a:tcPr marT="91425" marB="91425" marR="91425" marL="91425"/>
                </a:tc>
                <a:tc>
                  <a:txBody>
                    <a:bodyPr>
                      <a:noAutofit/>
                    </a:bodyPr>
                    <a:lstStyle/>
                    <a:p>
                      <a:pPr indent="0" lvl="0" marL="0" rtl="0" algn="ctr">
                        <a:spcBef>
                          <a:spcPts val="0"/>
                        </a:spcBef>
                        <a:spcAft>
                          <a:spcPts val="0"/>
                        </a:spcAft>
                        <a:buNone/>
                      </a:pPr>
                      <a:r>
                        <a:rPr lang="en-GB"/>
                        <a:t>X</a:t>
                      </a:r>
                      <a:endParaRPr/>
                    </a:p>
                  </a:txBody>
                  <a:tcPr marT="91425" marB="91425" marR="91425" marL="91425"/>
                </a:tc>
              </a:tr>
              <a:tr h="381000">
                <a:tc>
                  <a:txBody>
                    <a:bodyPr>
                      <a:noAutofit/>
                    </a:bodyPr>
                    <a:lstStyle/>
                    <a:p>
                      <a:pPr indent="0" lvl="0" marL="0" rtl="0">
                        <a:spcBef>
                          <a:spcPts val="0"/>
                        </a:spcBef>
                        <a:spcAft>
                          <a:spcPts val="0"/>
                        </a:spcAft>
                        <a:buNone/>
                      </a:pPr>
                      <a:r>
                        <a:rPr lang="en-GB"/>
                        <a:t>Cyklede</a:t>
                      </a:r>
                      <a:endParaRPr/>
                    </a:p>
                  </a:txBody>
                  <a:tcPr marT="91425" marB="91425" marR="91425" marL="91425"/>
                </a:tc>
                <a:tc>
                  <a:txBody>
                    <a:bodyPr>
                      <a:noAutofit/>
                    </a:bodyPr>
                    <a:lstStyle/>
                    <a:p>
                      <a:pPr indent="0" lvl="0" marL="0" rtl="0" algn="ctr">
                        <a:spcBef>
                          <a:spcPts val="0"/>
                        </a:spcBef>
                        <a:spcAft>
                          <a:spcPts val="0"/>
                        </a:spcAft>
                        <a:buNone/>
                      </a:pPr>
                      <a:r>
                        <a:rPr lang="en-GB"/>
                        <a:t>X</a:t>
                      </a:r>
                      <a:endParaRPr/>
                    </a:p>
                  </a:txBody>
                  <a:tcPr marT="91425" marB="91425" marR="91425" marL="91425"/>
                </a:tc>
                <a:tc>
                  <a:txBody>
                    <a:bodyPr>
                      <a:noAutofit/>
                    </a:bodyPr>
                    <a:lstStyle/>
                    <a:p>
                      <a:pPr indent="0" lvl="0" marL="0" rtl="0" algn="ctr">
                        <a:spcBef>
                          <a:spcPts val="0"/>
                        </a:spcBef>
                        <a:spcAft>
                          <a:spcPts val="0"/>
                        </a:spcAft>
                        <a:buNone/>
                      </a:pPr>
                      <a:r>
                        <a:t/>
                      </a:r>
                      <a:endParaRPr/>
                    </a:p>
                  </a:txBody>
                  <a:tcPr marT="91425" marB="91425" marR="91425" marL="91425"/>
                </a:tc>
                <a:tc>
                  <a:txBody>
                    <a:bodyPr>
                      <a:noAutofit/>
                    </a:bodyPr>
                    <a:lstStyle/>
                    <a:p>
                      <a:pPr indent="0" lvl="0" marL="0" rtl="0" algn="ctr">
                        <a:spcBef>
                          <a:spcPts val="0"/>
                        </a:spcBef>
                        <a:spcAft>
                          <a:spcPts val="0"/>
                        </a:spcAft>
                        <a:buNone/>
                      </a:pPr>
                      <a:r>
                        <a:t/>
                      </a:r>
                      <a:endParaRPr/>
                    </a:p>
                  </a:txBody>
                  <a:tcPr marT="91425" marB="91425" marR="91425" marL="91425"/>
                </a:tc>
                <a:tc>
                  <a:txBody>
                    <a:bodyPr>
                      <a:noAutofit/>
                    </a:bodyPr>
                    <a:lstStyle/>
                    <a:p>
                      <a:pPr indent="0" lvl="0" marL="0" rtl="0" algn="ctr">
                        <a:spcBef>
                          <a:spcPts val="0"/>
                        </a:spcBef>
                        <a:spcAft>
                          <a:spcPts val="0"/>
                        </a:spcAft>
                        <a:buNone/>
                      </a:pPr>
                      <a:r>
                        <a:t/>
                      </a:r>
                      <a:endParaRPr/>
                    </a:p>
                  </a:txBody>
                  <a:tcPr marT="91425" marB="91425" marR="91425" marL="91425"/>
                </a:tc>
              </a:tr>
              <a:tr h="381000">
                <a:tc>
                  <a:txBody>
                    <a:bodyPr>
                      <a:noAutofit/>
                    </a:bodyPr>
                    <a:lstStyle/>
                    <a:p>
                      <a:pPr indent="0" lvl="0" marL="0" rtl="0">
                        <a:spcBef>
                          <a:spcPts val="0"/>
                        </a:spcBef>
                        <a:spcAft>
                          <a:spcPts val="0"/>
                        </a:spcAft>
                        <a:buNone/>
                      </a:pPr>
                      <a:r>
                        <a:rPr lang="en-GB"/>
                        <a:t>Tog taxi</a:t>
                      </a:r>
                      <a:endParaRPr/>
                    </a:p>
                  </a:txBody>
                  <a:tcPr marT="91425" marB="91425" marR="91425" marL="91425"/>
                </a:tc>
                <a:tc>
                  <a:txBody>
                    <a:bodyPr>
                      <a:noAutofit/>
                    </a:bodyPr>
                    <a:lstStyle/>
                    <a:p>
                      <a:pPr indent="0" lvl="0" marL="0" rtl="0" algn="ctr">
                        <a:spcBef>
                          <a:spcPts val="0"/>
                        </a:spcBef>
                        <a:spcAft>
                          <a:spcPts val="0"/>
                        </a:spcAft>
                        <a:buNone/>
                      </a:pPr>
                      <a:r>
                        <a:t/>
                      </a:r>
                      <a:endParaRPr/>
                    </a:p>
                  </a:txBody>
                  <a:tcPr marT="91425" marB="91425" marR="91425" marL="91425"/>
                </a:tc>
                <a:tc>
                  <a:txBody>
                    <a:bodyPr>
                      <a:noAutofit/>
                    </a:bodyPr>
                    <a:lstStyle/>
                    <a:p>
                      <a:pPr indent="0" lvl="0" marL="0" rtl="0" algn="ctr">
                        <a:spcBef>
                          <a:spcPts val="0"/>
                        </a:spcBef>
                        <a:spcAft>
                          <a:spcPts val="0"/>
                        </a:spcAft>
                        <a:buNone/>
                      </a:pPr>
                      <a:r>
                        <a:rPr lang="en-GB"/>
                        <a:t>X</a:t>
                      </a:r>
                      <a:endParaRPr/>
                    </a:p>
                  </a:txBody>
                  <a:tcPr marT="91425" marB="91425" marR="91425" marL="91425"/>
                </a:tc>
                <a:tc>
                  <a:txBody>
                    <a:bodyPr>
                      <a:noAutofit/>
                    </a:bodyPr>
                    <a:lstStyle/>
                    <a:p>
                      <a:pPr indent="0" lvl="0" marL="0" rtl="0" algn="ctr">
                        <a:spcBef>
                          <a:spcPts val="0"/>
                        </a:spcBef>
                        <a:spcAft>
                          <a:spcPts val="0"/>
                        </a:spcAft>
                        <a:buNone/>
                      </a:pPr>
                      <a:r>
                        <a:t/>
                      </a:r>
                      <a:endParaRPr/>
                    </a:p>
                  </a:txBody>
                  <a:tcPr marT="91425" marB="91425" marR="91425" marL="91425"/>
                </a:tc>
                <a:tc>
                  <a:txBody>
                    <a:bodyPr>
                      <a:noAutofit/>
                    </a:bodyPr>
                    <a:lstStyle/>
                    <a:p>
                      <a:pPr indent="0" lvl="0" marL="0" rtl="0" algn="ctr">
                        <a:spcBef>
                          <a:spcPts val="0"/>
                        </a:spcBef>
                        <a:spcAft>
                          <a:spcPts val="0"/>
                        </a:spcAft>
                        <a:buNone/>
                      </a:pPr>
                      <a:r>
                        <a:t/>
                      </a:r>
                      <a:endParaRPr/>
                    </a:p>
                  </a:txBody>
                  <a:tcPr marT="91425" marB="91425" marR="91425" marL="91425"/>
                </a:tc>
              </a:tr>
              <a:tr h="381000">
                <a:tc>
                  <a:txBody>
                    <a:bodyPr>
                      <a:noAutofit/>
                    </a:bodyPr>
                    <a:lstStyle/>
                    <a:p>
                      <a:pPr indent="0" lvl="0" marL="0" rtl="0">
                        <a:spcBef>
                          <a:spcPts val="0"/>
                        </a:spcBef>
                        <a:spcAft>
                          <a:spcPts val="0"/>
                        </a:spcAft>
                        <a:buNone/>
                      </a:pPr>
                      <a:r>
                        <a:rPr lang="en-GB"/>
                        <a:t>Købte kaffe i baren</a:t>
                      </a:r>
                      <a:endParaRPr/>
                    </a:p>
                  </a:txBody>
                  <a:tcPr marT="91425" marB="91425" marR="91425" marL="91425"/>
                </a:tc>
                <a:tc>
                  <a:txBody>
                    <a:bodyPr>
                      <a:noAutofit/>
                    </a:bodyPr>
                    <a:lstStyle/>
                    <a:p>
                      <a:pPr indent="0" lvl="0" marL="0" rtl="0" algn="ctr">
                        <a:spcBef>
                          <a:spcPts val="0"/>
                        </a:spcBef>
                        <a:spcAft>
                          <a:spcPts val="0"/>
                        </a:spcAft>
                        <a:buNone/>
                      </a:pPr>
                      <a:r>
                        <a:t/>
                      </a:r>
                      <a:endParaRPr/>
                    </a:p>
                  </a:txBody>
                  <a:tcPr marT="91425" marB="91425" marR="91425" marL="91425"/>
                </a:tc>
                <a:tc>
                  <a:txBody>
                    <a:bodyPr>
                      <a:noAutofit/>
                    </a:bodyPr>
                    <a:lstStyle/>
                    <a:p>
                      <a:pPr indent="0" lvl="0" marL="0" rtl="0" algn="ctr">
                        <a:spcBef>
                          <a:spcPts val="0"/>
                        </a:spcBef>
                        <a:spcAft>
                          <a:spcPts val="0"/>
                        </a:spcAft>
                        <a:buNone/>
                      </a:pPr>
                      <a:r>
                        <a:rPr lang="en-GB"/>
                        <a:t>X</a:t>
                      </a:r>
                      <a:endParaRPr/>
                    </a:p>
                  </a:txBody>
                  <a:tcPr marT="91425" marB="91425" marR="91425" marL="91425"/>
                </a:tc>
                <a:tc>
                  <a:txBody>
                    <a:bodyPr>
                      <a:noAutofit/>
                    </a:bodyPr>
                    <a:lstStyle/>
                    <a:p>
                      <a:pPr indent="0" lvl="0" marL="0" rtl="0" algn="ctr">
                        <a:spcBef>
                          <a:spcPts val="0"/>
                        </a:spcBef>
                        <a:spcAft>
                          <a:spcPts val="0"/>
                        </a:spcAft>
                        <a:buNone/>
                      </a:pPr>
                      <a:r>
                        <a:t/>
                      </a:r>
                      <a:endParaRPr/>
                    </a:p>
                  </a:txBody>
                  <a:tcPr marT="91425" marB="91425" marR="91425" marL="91425"/>
                </a:tc>
                <a:tc>
                  <a:txBody>
                    <a:bodyPr>
                      <a:noAutofit/>
                    </a:bodyPr>
                    <a:lstStyle/>
                    <a:p>
                      <a:pPr indent="0" lvl="0" marL="0" rtl="0" algn="ctr">
                        <a:spcBef>
                          <a:spcPts val="0"/>
                        </a:spcBef>
                        <a:spcAft>
                          <a:spcPts val="0"/>
                        </a:spcAft>
                        <a:buNone/>
                      </a:pPr>
                      <a:r>
                        <a:t/>
                      </a:r>
                      <a:endParaRPr/>
                    </a:p>
                  </a:txBody>
                  <a:tcPr marT="91425" marB="91425" marR="91425" marL="91425"/>
                </a:tc>
              </a:tr>
              <a:tr h="381000">
                <a:tc>
                  <a:txBody>
                    <a:bodyPr>
                      <a:noAutofit/>
                    </a:bodyPr>
                    <a:lstStyle/>
                    <a:p>
                      <a:pPr indent="0" lvl="0" marL="0" rtl="0">
                        <a:spcBef>
                          <a:spcPts val="0"/>
                        </a:spcBef>
                        <a:spcAft>
                          <a:spcPts val="0"/>
                        </a:spcAft>
                        <a:buNone/>
                      </a:pPr>
                      <a:r>
                        <a:rPr lang="en-GB"/>
                        <a:t>Købte øl i baren</a:t>
                      </a:r>
                      <a:endParaRPr/>
                    </a:p>
                  </a:txBody>
                  <a:tcPr marT="91425" marB="91425" marR="91425" marL="91425"/>
                </a:tc>
                <a:tc>
                  <a:txBody>
                    <a:bodyPr>
                      <a:noAutofit/>
                    </a:bodyPr>
                    <a:lstStyle/>
                    <a:p>
                      <a:pPr indent="0" lvl="0" marL="0" rtl="0" algn="ctr">
                        <a:spcBef>
                          <a:spcPts val="0"/>
                        </a:spcBef>
                        <a:spcAft>
                          <a:spcPts val="0"/>
                        </a:spcAft>
                        <a:buNone/>
                      </a:pPr>
                      <a:r>
                        <a:rPr lang="en-GB"/>
                        <a:t>X</a:t>
                      </a:r>
                      <a:endParaRPr/>
                    </a:p>
                  </a:txBody>
                  <a:tcPr marT="91425" marB="91425" marR="91425" marL="91425"/>
                </a:tc>
                <a:tc>
                  <a:txBody>
                    <a:bodyPr>
                      <a:noAutofit/>
                    </a:bodyPr>
                    <a:lstStyle/>
                    <a:p>
                      <a:pPr indent="0" lvl="0" marL="0" rtl="0" algn="ctr">
                        <a:spcBef>
                          <a:spcPts val="0"/>
                        </a:spcBef>
                        <a:spcAft>
                          <a:spcPts val="0"/>
                        </a:spcAft>
                        <a:buNone/>
                      </a:pPr>
                      <a:r>
                        <a:t/>
                      </a:r>
                      <a:endParaRPr/>
                    </a:p>
                  </a:txBody>
                  <a:tcPr marT="91425" marB="91425" marR="91425" marL="91425"/>
                </a:tc>
                <a:tc>
                  <a:txBody>
                    <a:bodyPr>
                      <a:noAutofit/>
                    </a:bodyPr>
                    <a:lstStyle/>
                    <a:p>
                      <a:pPr indent="0" lvl="0" marL="0" rtl="0" algn="ctr">
                        <a:spcBef>
                          <a:spcPts val="0"/>
                        </a:spcBef>
                        <a:spcAft>
                          <a:spcPts val="0"/>
                        </a:spcAft>
                        <a:buNone/>
                      </a:pPr>
                      <a:r>
                        <a:t/>
                      </a:r>
                      <a:endParaRPr/>
                    </a:p>
                  </a:txBody>
                  <a:tcPr marT="91425" marB="91425" marR="91425" marL="91425"/>
                </a:tc>
                <a:tc>
                  <a:txBody>
                    <a:bodyPr>
                      <a:noAutofit/>
                    </a:bodyPr>
                    <a:lstStyle/>
                    <a:p>
                      <a:pPr indent="0" lvl="0" marL="0" rtl="0" algn="ctr">
                        <a:spcBef>
                          <a:spcPts val="0"/>
                        </a:spcBef>
                        <a:spcAft>
                          <a:spcPts val="0"/>
                        </a:spcAft>
                        <a:buNone/>
                      </a:pPr>
                      <a:r>
                        <a:t/>
                      </a:r>
                      <a:endParaRPr/>
                    </a:p>
                  </a:txBody>
                  <a:tcPr marT="91425" marB="91425" marR="91425" marL="91425"/>
                </a:tc>
              </a:tr>
              <a:tr h="381000">
                <a:tc>
                  <a:txBody>
                    <a:bodyPr>
                      <a:noAutofit/>
                    </a:bodyPr>
                    <a:lstStyle/>
                    <a:p>
                      <a:pPr indent="0" lvl="0" marL="0" rtl="0">
                        <a:spcBef>
                          <a:spcPts val="0"/>
                        </a:spcBef>
                        <a:spcAft>
                          <a:spcPts val="0"/>
                        </a:spcAft>
                        <a:buNone/>
                      </a:pPr>
                      <a:r>
                        <a:rPr lang="en-GB"/>
                        <a:t>Købte vin i baren</a:t>
                      </a:r>
                      <a:endParaRPr/>
                    </a:p>
                  </a:txBody>
                  <a:tcPr marT="91425" marB="91425" marR="91425" marL="91425"/>
                </a:tc>
                <a:tc>
                  <a:txBody>
                    <a:bodyPr>
                      <a:noAutofit/>
                    </a:bodyPr>
                    <a:lstStyle/>
                    <a:p>
                      <a:pPr indent="0" lvl="0" marL="0" rtl="0" algn="ctr">
                        <a:spcBef>
                          <a:spcPts val="0"/>
                        </a:spcBef>
                        <a:spcAft>
                          <a:spcPts val="0"/>
                        </a:spcAft>
                        <a:buNone/>
                      </a:pPr>
                      <a:r>
                        <a:t/>
                      </a:r>
                      <a:endParaRPr/>
                    </a:p>
                  </a:txBody>
                  <a:tcPr marT="91425" marB="91425" marR="91425" marL="91425"/>
                </a:tc>
                <a:tc>
                  <a:txBody>
                    <a:bodyPr>
                      <a:noAutofit/>
                    </a:bodyPr>
                    <a:lstStyle/>
                    <a:p>
                      <a:pPr indent="0" lvl="0" marL="0" rtl="0" algn="ctr">
                        <a:spcBef>
                          <a:spcPts val="0"/>
                        </a:spcBef>
                        <a:spcAft>
                          <a:spcPts val="0"/>
                        </a:spcAft>
                        <a:buNone/>
                      </a:pPr>
                      <a:r>
                        <a:t/>
                      </a:r>
                      <a:endParaRPr/>
                    </a:p>
                  </a:txBody>
                  <a:tcPr marT="91425" marB="91425" marR="91425" marL="91425"/>
                </a:tc>
                <a:tc>
                  <a:txBody>
                    <a:bodyPr>
                      <a:noAutofit/>
                    </a:bodyPr>
                    <a:lstStyle/>
                    <a:p>
                      <a:pPr indent="0" lvl="0" marL="0" rtl="0" algn="ctr">
                        <a:spcBef>
                          <a:spcPts val="0"/>
                        </a:spcBef>
                        <a:spcAft>
                          <a:spcPts val="0"/>
                        </a:spcAft>
                        <a:buNone/>
                      </a:pPr>
                      <a:r>
                        <a:rPr lang="en-GB"/>
                        <a:t>X</a:t>
                      </a:r>
                      <a:endParaRPr/>
                    </a:p>
                  </a:txBody>
                  <a:tcPr marT="91425" marB="91425" marR="91425" marL="91425"/>
                </a:tc>
                <a:tc>
                  <a:txBody>
                    <a:bodyPr>
                      <a:noAutofit/>
                    </a:bodyPr>
                    <a:lstStyle/>
                    <a:p>
                      <a:pPr indent="0" lvl="0" marL="0" rtl="0" algn="ctr">
                        <a:spcBef>
                          <a:spcPts val="0"/>
                        </a:spcBef>
                        <a:spcAft>
                          <a:spcPts val="0"/>
                        </a:spcAft>
                        <a:buNone/>
                      </a:pPr>
                      <a:r>
                        <a:rPr lang="en-GB"/>
                        <a:t>X</a:t>
                      </a:r>
                      <a:endParaRPr/>
                    </a:p>
                  </a:txBody>
                  <a:tcPr marT="91425" marB="91425" marR="91425" marL="91425"/>
                </a:tc>
              </a:tr>
              <a:tr h="381000">
                <a:tc>
                  <a:txBody>
                    <a:bodyPr>
                      <a:noAutofit/>
                    </a:bodyPr>
                    <a:lstStyle/>
                    <a:p>
                      <a:pPr indent="0" lvl="0" marL="0" rtl="0">
                        <a:spcBef>
                          <a:spcPts val="0"/>
                        </a:spcBef>
                        <a:spcAft>
                          <a:spcPts val="0"/>
                        </a:spcAft>
                        <a:buNone/>
                      </a:pPr>
                      <a:r>
                        <a:rPr lang="en-GB"/>
                        <a:t>Tog selfie med musikerne</a:t>
                      </a:r>
                      <a:endParaRPr/>
                    </a:p>
                  </a:txBody>
                  <a:tcPr marT="91425" marB="91425" marR="91425" marL="91425"/>
                </a:tc>
                <a:tc>
                  <a:txBody>
                    <a:bodyPr>
                      <a:noAutofit/>
                    </a:bodyPr>
                    <a:lstStyle/>
                    <a:p>
                      <a:pPr indent="0" lvl="0" marL="0" rtl="0" algn="ctr">
                        <a:spcBef>
                          <a:spcPts val="0"/>
                        </a:spcBef>
                        <a:spcAft>
                          <a:spcPts val="0"/>
                        </a:spcAft>
                        <a:buNone/>
                      </a:pPr>
                      <a:r>
                        <a:rPr lang="en-GB"/>
                        <a:t>X</a:t>
                      </a:r>
                      <a:endParaRPr/>
                    </a:p>
                  </a:txBody>
                  <a:tcPr marT="91425" marB="91425" marR="91425" marL="91425"/>
                </a:tc>
                <a:tc>
                  <a:txBody>
                    <a:bodyPr>
                      <a:noAutofit/>
                    </a:bodyPr>
                    <a:lstStyle/>
                    <a:p>
                      <a:pPr indent="0" lvl="0" marL="0" rtl="0" algn="ctr">
                        <a:spcBef>
                          <a:spcPts val="0"/>
                        </a:spcBef>
                        <a:spcAft>
                          <a:spcPts val="0"/>
                        </a:spcAft>
                        <a:buNone/>
                      </a:pPr>
                      <a:r>
                        <a:rPr lang="en-GB"/>
                        <a:t>X</a:t>
                      </a:r>
                      <a:endParaRPr/>
                    </a:p>
                  </a:txBody>
                  <a:tcPr marT="91425" marB="91425" marR="91425" marL="91425"/>
                </a:tc>
                <a:tc>
                  <a:txBody>
                    <a:bodyPr>
                      <a:noAutofit/>
                    </a:bodyPr>
                    <a:lstStyle/>
                    <a:p>
                      <a:pPr indent="0" lvl="0" marL="0" rtl="0" algn="ctr">
                        <a:spcBef>
                          <a:spcPts val="0"/>
                        </a:spcBef>
                        <a:spcAft>
                          <a:spcPts val="0"/>
                        </a:spcAft>
                        <a:buNone/>
                      </a:pPr>
                      <a:r>
                        <a:t/>
                      </a:r>
                      <a:endParaRPr/>
                    </a:p>
                  </a:txBody>
                  <a:tcPr marT="91425" marB="91425" marR="91425" marL="91425"/>
                </a:tc>
                <a:tc>
                  <a:txBody>
                    <a:bodyPr>
                      <a:noAutofit/>
                    </a:bodyPr>
                    <a:lstStyle/>
                    <a:p>
                      <a:pPr indent="0" lvl="0" marL="0" rtl="0" algn="ctr">
                        <a:spcBef>
                          <a:spcPts val="0"/>
                        </a:spcBef>
                        <a:spcAft>
                          <a:spcPts val="0"/>
                        </a:spcAft>
                        <a:buNone/>
                      </a:pPr>
                      <a:r>
                        <a:t/>
                      </a:r>
                      <a:endParaRPr/>
                    </a:p>
                  </a:txBody>
                  <a:tcPr marT="91425" marB="91425" marR="91425" marL="91425"/>
                </a:tc>
              </a:tr>
            </a:tbl>
          </a:graphicData>
        </a:graphic>
      </p:graphicFrame>
      <p:pic>
        <p:nvPicPr>
          <p:cNvPr id="250" name="Shape 250"/>
          <p:cNvPicPr preferRelativeResize="0"/>
          <p:nvPr/>
        </p:nvPicPr>
        <p:blipFill>
          <a:blip r:embed="rId3">
            <a:alphaModFix/>
          </a:blip>
          <a:stretch>
            <a:fillRect/>
          </a:stretch>
        </p:blipFill>
        <p:spPr>
          <a:xfrm>
            <a:off x="8241575" y="5774575"/>
            <a:ext cx="826225" cy="10072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Shape 255"/>
          <p:cNvSpPr txBox="1"/>
          <p:nvPr>
            <p:ph type="title"/>
          </p:nvPr>
        </p:nvSpPr>
        <p:spPr>
          <a:xfrm>
            <a:off x="0" y="1082150"/>
            <a:ext cx="9144000" cy="2339400"/>
          </a:xfrm>
          <a:prstGeom prst="rect">
            <a:avLst/>
          </a:prstGeom>
          <a:solidFill>
            <a:srgbClr val="FFFF00"/>
          </a:solidFill>
        </p:spPr>
        <p:txBody>
          <a:bodyPr anchorCtr="0" anchor="t" bIns="91425" lIns="91425" spcFirstLastPara="1" rIns="91425" wrap="square" tIns="91425">
            <a:noAutofit/>
          </a:bodyPr>
          <a:lstStyle/>
          <a:p>
            <a:pPr indent="0" lvl="0" marL="0" rtl="0">
              <a:spcBef>
                <a:spcPts val="0"/>
              </a:spcBef>
              <a:spcAft>
                <a:spcPts val="0"/>
              </a:spcAft>
              <a:buNone/>
            </a:pPr>
            <a:r>
              <a:t/>
            </a:r>
            <a:endParaRPr sz="4800">
              <a:latin typeface="Oswald"/>
              <a:ea typeface="Oswald"/>
              <a:cs typeface="Oswald"/>
              <a:sym typeface="Oswald"/>
            </a:endParaRPr>
          </a:p>
          <a:p>
            <a:pPr indent="0" lvl="0" marL="0" rtl="0" algn="ctr">
              <a:spcBef>
                <a:spcPts val="0"/>
              </a:spcBef>
              <a:spcAft>
                <a:spcPts val="0"/>
              </a:spcAft>
              <a:buNone/>
            </a:pPr>
            <a:r>
              <a:rPr lang="en-GB" sz="4800">
                <a:latin typeface="Oswald"/>
                <a:ea typeface="Oswald"/>
                <a:cs typeface="Oswald"/>
                <a:sym typeface="Oswald"/>
              </a:rPr>
              <a:t>IDESKABELSE</a:t>
            </a:r>
            <a:endParaRPr sz="4800">
              <a:latin typeface="Oswald"/>
              <a:ea typeface="Oswald"/>
              <a:cs typeface="Oswald"/>
              <a:sym typeface="Oswa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Shape 260"/>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a:latin typeface="Oswald"/>
                <a:ea typeface="Oswald"/>
                <a:cs typeface="Oswald"/>
                <a:sym typeface="Oswald"/>
              </a:rPr>
              <a:t>JA OG!</a:t>
            </a:r>
            <a:endParaRPr>
              <a:latin typeface="Oswald"/>
              <a:ea typeface="Oswald"/>
              <a:cs typeface="Oswald"/>
              <a:sym typeface="Oswald"/>
            </a:endParaRPr>
          </a:p>
        </p:txBody>
      </p:sp>
      <p:sp>
        <p:nvSpPr>
          <p:cNvPr id="261" name="Shape 261"/>
          <p:cNvSpPr txBox="1"/>
          <p:nvPr>
            <p:ph idx="1" type="body"/>
          </p:nvPr>
        </p:nvSpPr>
        <p:spPr>
          <a:xfrm>
            <a:off x="311700" y="1536632"/>
            <a:ext cx="8520600" cy="7635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GB">
                <a:latin typeface="Oswald"/>
                <a:ea typeface="Oswald"/>
                <a:cs typeface="Oswald"/>
                <a:sym typeface="Oswald"/>
              </a:rPr>
              <a:t>Varm op til brainstormen med at lave en ja, og-øvelse. Hvad tænker du på nu? Skriv det første ord, du tænker på, og så skal den næste bare tilføje hvad hun eller han tænker på. Og så kører det bare.</a:t>
            </a:r>
            <a:endParaRPr>
              <a:latin typeface="Oswald"/>
              <a:ea typeface="Oswald"/>
              <a:cs typeface="Oswald"/>
              <a:sym typeface="Oswald"/>
            </a:endParaRPr>
          </a:p>
        </p:txBody>
      </p:sp>
      <p:sp>
        <p:nvSpPr>
          <p:cNvPr id="262" name="Shape 262"/>
          <p:cNvSpPr txBox="1"/>
          <p:nvPr/>
        </p:nvSpPr>
        <p:spPr>
          <a:xfrm>
            <a:off x="325875" y="2399550"/>
            <a:ext cx="8520600" cy="4191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GB">
                <a:latin typeface="Oswald"/>
                <a:ea typeface="Oswald"/>
                <a:cs typeface="Oswald"/>
                <a:sym typeface="Oswald"/>
              </a:rPr>
              <a:t>Skriv...</a:t>
            </a:r>
            <a:endParaRPr>
              <a:latin typeface="Oswald"/>
              <a:ea typeface="Oswald"/>
              <a:cs typeface="Oswald"/>
              <a:sym typeface="Oswald"/>
            </a:endParaRPr>
          </a:p>
        </p:txBody>
      </p:sp>
      <p:pic>
        <p:nvPicPr>
          <p:cNvPr id="263" name="Shape 263"/>
          <p:cNvPicPr preferRelativeResize="0"/>
          <p:nvPr/>
        </p:nvPicPr>
        <p:blipFill>
          <a:blip r:embed="rId3">
            <a:alphaModFix/>
          </a:blip>
          <a:stretch>
            <a:fillRect/>
          </a:stretch>
        </p:blipFill>
        <p:spPr>
          <a:xfrm>
            <a:off x="8241575" y="5774575"/>
            <a:ext cx="826225" cy="10072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Shape 268"/>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a:latin typeface="Oswald"/>
                <a:ea typeface="Oswald"/>
                <a:cs typeface="Oswald"/>
                <a:sym typeface="Oswald"/>
              </a:rPr>
              <a:t>IDEKATALOG</a:t>
            </a:r>
            <a:endParaRPr>
              <a:latin typeface="Oswald"/>
              <a:ea typeface="Oswald"/>
              <a:cs typeface="Oswald"/>
              <a:sym typeface="Oswald"/>
            </a:endParaRPr>
          </a:p>
        </p:txBody>
      </p:sp>
      <p:sp>
        <p:nvSpPr>
          <p:cNvPr id="269" name="Shape 269"/>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GB">
                <a:latin typeface="Oswald"/>
                <a:ea typeface="Oswald"/>
                <a:cs typeface="Oswald"/>
                <a:sym typeface="Oswald"/>
              </a:rPr>
              <a:t>Indsæt tekst eller billeder af alle ideerne efter brainstorm, rotation og boost. Husk at skrive alle og alles ideer op.</a:t>
            </a:r>
            <a:endParaRPr>
              <a:latin typeface="Oswald"/>
              <a:ea typeface="Oswald"/>
              <a:cs typeface="Oswald"/>
              <a:sym typeface="Oswald"/>
            </a:endParaRPr>
          </a:p>
        </p:txBody>
      </p:sp>
      <p:pic>
        <p:nvPicPr>
          <p:cNvPr id="270" name="Shape 270"/>
          <p:cNvPicPr preferRelativeResize="0"/>
          <p:nvPr/>
        </p:nvPicPr>
        <p:blipFill>
          <a:blip r:embed="rId3">
            <a:alphaModFix/>
          </a:blip>
          <a:stretch>
            <a:fillRect/>
          </a:stretch>
        </p:blipFill>
        <p:spPr>
          <a:xfrm>
            <a:off x="8241575" y="5774575"/>
            <a:ext cx="826225" cy="10072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Shape 27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a:latin typeface="Oswald"/>
                <a:ea typeface="Oswald"/>
                <a:cs typeface="Oswald"/>
                <a:sym typeface="Oswald"/>
              </a:rPr>
              <a:t>SORTERING</a:t>
            </a:r>
            <a:endParaRPr>
              <a:latin typeface="Oswald"/>
              <a:ea typeface="Oswald"/>
              <a:cs typeface="Oswald"/>
              <a:sym typeface="Oswald"/>
            </a:endParaRPr>
          </a:p>
        </p:txBody>
      </p:sp>
      <p:sp>
        <p:nvSpPr>
          <p:cNvPr id="276" name="Shape 276"/>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latin typeface="Oswald"/>
                <a:ea typeface="Oswald"/>
                <a:cs typeface="Oswald"/>
                <a:sym typeface="Oswald"/>
              </a:rPr>
              <a:t>Når idéerne sorterers, så kan det betale sig at lave et skema med forskellige kategorier. Kategorierne kunne se sådan ud:</a:t>
            </a:r>
            <a:endParaRPr>
              <a:latin typeface="Oswald"/>
              <a:ea typeface="Oswald"/>
              <a:cs typeface="Oswald"/>
              <a:sym typeface="Oswald"/>
            </a:endParaRPr>
          </a:p>
          <a:p>
            <a:pPr indent="0" lvl="0" marL="0">
              <a:spcBef>
                <a:spcPts val="1600"/>
              </a:spcBef>
              <a:spcAft>
                <a:spcPts val="0"/>
              </a:spcAft>
              <a:buNone/>
            </a:pPr>
            <a:r>
              <a:t/>
            </a:r>
            <a:endParaRPr>
              <a:latin typeface="Oswald"/>
              <a:ea typeface="Oswald"/>
              <a:cs typeface="Oswald"/>
              <a:sym typeface="Oswald"/>
            </a:endParaRPr>
          </a:p>
          <a:p>
            <a:pPr indent="0" lvl="0" marL="0">
              <a:spcBef>
                <a:spcPts val="1600"/>
              </a:spcBef>
              <a:spcAft>
                <a:spcPts val="0"/>
              </a:spcAft>
              <a:buNone/>
            </a:pPr>
            <a:r>
              <a:t/>
            </a:r>
            <a:endParaRPr>
              <a:latin typeface="Oswald"/>
              <a:ea typeface="Oswald"/>
              <a:cs typeface="Oswald"/>
              <a:sym typeface="Oswald"/>
            </a:endParaRPr>
          </a:p>
          <a:p>
            <a:pPr indent="0" lvl="0" marL="0">
              <a:spcBef>
                <a:spcPts val="1600"/>
              </a:spcBef>
              <a:spcAft>
                <a:spcPts val="0"/>
              </a:spcAft>
              <a:buNone/>
            </a:pPr>
            <a:r>
              <a:t/>
            </a:r>
            <a:endParaRPr>
              <a:latin typeface="Oswald"/>
              <a:ea typeface="Oswald"/>
              <a:cs typeface="Oswald"/>
              <a:sym typeface="Oswald"/>
            </a:endParaRPr>
          </a:p>
          <a:p>
            <a:pPr indent="0" lvl="0" marL="0">
              <a:spcBef>
                <a:spcPts val="1600"/>
              </a:spcBef>
              <a:spcAft>
                <a:spcPts val="0"/>
              </a:spcAft>
              <a:buNone/>
            </a:pPr>
            <a:r>
              <a:t/>
            </a:r>
            <a:endParaRPr>
              <a:latin typeface="Oswald"/>
              <a:ea typeface="Oswald"/>
              <a:cs typeface="Oswald"/>
              <a:sym typeface="Oswald"/>
            </a:endParaRPr>
          </a:p>
          <a:p>
            <a:pPr indent="0" lvl="0" marL="0">
              <a:spcBef>
                <a:spcPts val="1600"/>
              </a:spcBef>
              <a:spcAft>
                <a:spcPts val="0"/>
              </a:spcAft>
              <a:buNone/>
            </a:pPr>
            <a:r>
              <a:t/>
            </a:r>
            <a:endParaRPr>
              <a:latin typeface="Oswald"/>
              <a:ea typeface="Oswald"/>
              <a:cs typeface="Oswald"/>
              <a:sym typeface="Oswald"/>
            </a:endParaRPr>
          </a:p>
          <a:p>
            <a:pPr indent="0" lvl="0" marL="0" rtl="0">
              <a:spcBef>
                <a:spcPts val="1600"/>
              </a:spcBef>
              <a:spcAft>
                <a:spcPts val="1600"/>
              </a:spcAft>
              <a:buNone/>
            </a:pPr>
            <a:r>
              <a:rPr lang="en-GB">
                <a:latin typeface="Oswald"/>
                <a:ea typeface="Oswald"/>
                <a:cs typeface="Oswald"/>
                <a:sym typeface="Oswald"/>
              </a:rPr>
              <a:t>Men fjern bare skemaet og lav dit eget. Måske skal dit være mere avanceret med flere kategorier og muligheder indenfor hver kategori.</a:t>
            </a:r>
            <a:endParaRPr>
              <a:latin typeface="Oswald"/>
              <a:ea typeface="Oswald"/>
              <a:cs typeface="Oswald"/>
              <a:sym typeface="Oswald"/>
            </a:endParaRPr>
          </a:p>
        </p:txBody>
      </p:sp>
      <p:graphicFrame>
        <p:nvGraphicFramePr>
          <p:cNvPr id="277" name="Shape 277"/>
          <p:cNvGraphicFramePr/>
          <p:nvPr/>
        </p:nvGraphicFramePr>
        <p:xfrm>
          <a:off x="463700" y="2631200"/>
          <a:ext cx="3000000" cy="3000000"/>
        </p:xfrm>
        <a:graphic>
          <a:graphicData uri="http://schemas.openxmlformats.org/drawingml/2006/table">
            <a:tbl>
              <a:tblPr>
                <a:noFill/>
                <a:tableStyleId>{49216969-D7B9-423B-A618-5BD2B4BD8D6F}</a:tableStyleId>
              </a:tblPr>
              <a:tblGrid>
                <a:gridCol w="1096575"/>
                <a:gridCol w="1096575"/>
                <a:gridCol w="1096575"/>
                <a:gridCol w="1096575"/>
                <a:gridCol w="1096575"/>
                <a:gridCol w="1096575"/>
                <a:gridCol w="1096575"/>
              </a:tblGrid>
              <a:tr h="588550">
                <a:tc>
                  <a:txBody>
                    <a:bodyPr>
                      <a:noAutofit/>
                    </a:bodyPr>
                    <a:lstStyle/>
                    <a:p>
                      <a:pPr indent="0" lvl="0" marL="0">
                        <a:spcBef>
                          <a:spcPts val="0"/>
                        </a:spcBef>
                        <a:spcAft>
                          <a:spcPts val="0"/>
                        </a:spcAft>
                        <a:buNone/>
                      </a:pPr>
                      <a:r>
                        <a:rPr lang="en-GB" sz="1200">
                          <a:latin typeface="Oswald"/>
                          <a:ea typeface="Oswald"/>
                          <a:cs typeface="Oswald"/>
                          <a:sym typeface="Oswald"/>
                        </a:rPr>
                        <a:t>idé</a:t>
                      </a:r>
                      <a:endParaRPr sz="1200">
                        <a:latin typeface="Oswald"/>
                        <a:ea typeface="Oswald"/>
                        <a:cs typeface="Oswald"/>
                        <a:sym typeface="Oswald"/>
                      </a:endParaRPr>
                    </a:p>
                  </a:txBody>
                  <a:tcPr marT="91425" marB="91425" marR="91425" marL="91425"/>
                </a:tc>
                <a:tc>
                  <a:txBody>
                    <a:bodyPr>
                      <a:noAutofit/>
                    </a:bodyPr>
                    <a:lstStyle/>
                    <a:p>
                      <a:pPr indent="0" lvl="0" marL="0">
                        <a:spcBef>
                          <a:spcPts val="0"/>
                        </a:spcBef>
                        <a:spcAft>
                          <a:spcPts val="0"/>
                        </a:spcAft>
                        <a:buNone/>
                      </a:pPr>
                      <a:r>
                        <a:rPr lang="en-GB" sz="1200">
                          <a:latin typeface="Oswald"/>
                          <a:ea typeface="Oswald"/>
                          <a:cs typeface="Oswald"/>
                          <a:sym typeface="Oswald"/>
                        </a:rPr>
                        <a:t>Dyr</a:t>
                      </a:r>
                      <a:endParaRPr sz="1200">
                        <a:latin typeface="Oswald"/>
                        <a:ea typeface="Oswald"/>
                        <a:cs typeface="Oswald"/>
                        <a:sym typeface="Oswald"/>
                      </a:endParaRPr>
                    </a:p>
                  </a:txBody>
                  <a:tcPr marT="91425" marB="91425" marR="91425" marL="91425"/>
                </a:tc>
                <a:tc>
                  <a:txBody>
                    <a:bodyPr>
                      <a:noAutofit/>
                    </a:bodyPr>
                    <a:lstStyle/>
                    <a:p>
                      <a:pPr indent="0" lvl="0" marL="0">
                        <a:spcBef>
                          <a:spcPts val="0"/>
                        </a:spcBef>
                        <a:spcAft>
                          <a:spcPts val="0"/>
                        </a:spcAft>
                        <a:buNone/>
                      </a:pPr>
                      <a:r>
                        <a:rPr lang="en-GB" sz="1200">
                          <a:latin typeface="Oswald"/>
                          <a:ea typeface="Oswald"/>
                          <a:cs typeface="Oswald"/>
                          <a:sym typeface="Oswald"/>
                        </a:rPr>
                        <a:t>Billig</a:t>
                      </a:r>
                      <a:endParaRPr sz="1200">
                        <a:latin typeface="Oswald"/>
                        <a:ea typeface="Oswald"/>
                        <a:cs typeface="Oswald"/>
                        <a:sym typeface="Oswald"/>
                      </a:endParaRPr>
                    </a:p>
                  </a:txBody>
                  <a:tcPr marT="91425" marB="91425" marR="91425" marL="91425"/>
                </a:tc>
                <a:tc>
                  <a:txBody>
                    <a:bodyPr>
                      <a:noAutofit/>
                    </a:bodyPr>
                    <a:lstStyle/>
                    <a:p>
                      <a:pPr indent="0" lvl="0" marL="0">
                        <a:spcBef>
                          <a:spcPts val="0"/>
                        </a:spcBef>
                        <a:spcAft>
                          <a:spcPts val="0"/>
                        </a:spcAft>
                        <a:buNone/>
                      </a:pPr>
                      <a:r>
                        <a:rPr lang="en-GB" sz="1200">
                          <a:latin typeface="Oswald"/>
                          <a:ea typeface="Oswald"/>
                          <a:cs typeface="Oswald"/>
                          <a:sym typeface="Oswald"/>
                        </a:rPr>
                        <a:t>Let at gennemføre</a:t>
                      </a:r>
                      <a:endParaRPr sz="1200">
                        <a:latin typeface="Oswald"/>
                        <a:ea typeface="Oswald"/>
                        <a:cs typeface="Oswald"/>
                        <a:sym typeface="Oswald"/>
                      </a:endParaRPr>
                    </a:p>
                  </a:txBody>
                  <a:tcPr marT="91425" marB="91425" marR="91425" marL="91425"/>
                </a:tc>
                <a:tc>
                  <a:txBody>
                    <a:bodyPr>
                      <a:noAutofit/>
                    </a:bodyPr>
                    <a:lstStyle/>
                    <a:p>
                      <a:pPr indent="0" lvl="0" marL="0">
                        <a:spcBef>
                          <a:spcPts val="0"/>
                        </a:spcBef>
                        <a:spcAft>
                          <a:spcPts val="0"/>
                        </a:spcAft>
                        <a:buNone/>
                      </a:pPr>
                      <a:r>
                        <a:rPr lang="en-GB" sz="1200">
                          <a:latin typeface="Oswald"/>
                          <a:ea typeface="Oswald"/>
                          <a:cs typeface="Oswald"/>
                          <a:sym typeface="Oswald"/>
                        </a:rPr>
                        <a:t>Svær at gennemføre</a:t>
                      </a:r>
                      <a:endParaRPr sz="1200">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rPr lang="en-GB" sz="1200">
                          <a:latin typeface="Oswald"/>
                          <a:ea typeface="Oswald"/>
                          <a:cs typeface="Oswald"/>
                          <a:sym typeface="Oswald"/>
                        </a:rPr>
                        <a:t>Høj nyhedsværdi</a:t>
                      </a:r>
                      <a:endParaRPr sz="1200">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rPr lang="en-GB" sz="1200">
                          <a:latin typeface="Oswald"/>
                          <a:ea typeface="Oswald"/>
                          <a:cs typeface="Oswald"/>
                          <a:sym typeface="Oswald"/>
                        </a:rPr>
                        <a:t>Lav Nyhedsværdi</a:t>
                      </a:r>
                      <a:endParaRPr sz="1200">
                        <a:latin typeface="Oswald"/>
                        <a:ea typeface="Oswald"/>
                        <a:cs typeface="Oswald"/>
                        <a:sym typeface="Oswald"/>
                      </a:endParaRPr>
                    </a:p>
                  </a:txBody>
                  <a:tcPr marT="91425" marB="91425" marR="91425" marL="91425"/>
                </a:tc>
              </a:tr>
              <a:tr h="387400">
                <a:tc>
                  <a:txBody>
                    <a:bodyPr>
                      <a:noAutofit/>
                    </a:bodyPr>
                    <a:lstStyle/>
                    <a:p>
                      <a:pPr indent="0" lvl="0" marL="0" rtl="0">
                        <a:spcBef>
                          <a:spcPts val="0"/>
                        </a:spcBef>
                        <a:spcAft>
                          <a:spcPts val="0"/>
                        </a:spcAft>
                        <a:buNone/>
                      </a:pPr>
                      <a:r>
                        <a:rPr lang="en-GB" sz="1200">
                          <a:latin typeface="Oswald"/>
                          <a:ea typeface="Oswald"/>
                          <a:cs typeface="Oswald"/>
                          <a:sym typeface="Oswald"/>
                        </a:rPr>
                        <a:t>1</a:t>
                      </a:r>
                      <a:endParaRPr sz="1200">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rPr lang="en-GB" sz="1200">
                          <a:latin typeface="Oswald"/>
                          <a:ea typeface="Oswald"/>
                          <a:cs typeface="Oswald"/>
                          <a:sym typeface="Oswald"/>
                        </a:rPr>
                        <a:t>X</a:t>
                      </a:r>
                      <a:endParaRPr sz="1200">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t/>
                      </a:r>
                      <a:endParaRPr sz="1200">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t/>
                      </a:r>
                      <a:endParaRPr sz="1200">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rPr lang="en-GB" sz="1200">
                          <a:latin typeface="Oswald"/>
                          <a:ea typeface="Oswald"/>
                          <a:cs typeface="Oswald"/>
                          <a:sym typeface="Oswald"/>
                        </a:rPr>
                        <a:t>X</a:t>
                      </a:r>
                      <a:endParaRPr sz="1200">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t/>
                      </a:r>
                      <a:endParaRPr sz="1200">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t/>
                      </a:r>
                      <a:endParaRPr sz="1200">
                        <a:latin typeface="Oswald"/>
                        <a:ea typeface="Oswald"/>
                        <a:cs typeface="Oswald"/>
                        <a:sym typeface="Oswald"/>
                      </a:endParaRPr>
                    </a:p>
                  </a:txBody>
                  <a:tcPr marT="91425" marB="91425" marR="91425" marL="91425"/>
                </a:tc>
              </a:tr>
              <a:tr h="387400">
                <a:tc>
                  <a:txBody>
                    <a:bodyPr>
                      <a:noAutofit/>
                    </a:bodyPr>
                    <a:lstStyle/>
                    <a:p>
                      <a:pPr indent="0" lvl="0" marL="0" rtl="0">
                        <a:spcBef>
                          <a:spcPts val="0"/>
                        </a:spcBef>
                        <a:spcAft>
                          <a:spcPts val="0"/>
                        </a:spcAft>
                        <a:buNone/>
                      </a:pPr>
                      <a:r>
                        <a:rPr lang="en-GB" sz="1200">
                          <a:latin typeface="Oswald"/>
                          <a:ea typeface="Oswald"/>
                          <a:cs typeface="Oswald"/>
                          <a:sym typeface="Oswald"/>
                        </a:rPr>
                        <a:t>2</a:t>
                      </a:r>
                      <a:endParaRPr sz="1200">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t/>
                      </a:r>
                      <a:endParaRPr sz="1200">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rPr lang="en-GB" sz="1200">
                          <a:latin typeface="Oswald"/>
                          <a:ea typeface="Oswald"/>
                          <a:cs typeface="Oswald"/>
                          <a:sym typeface="Oswald"/>
                        </a:rPr>
                        <a:t>X</a:t>
                      </a:r>
                      <a:endParaRPr sz="1200">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t/>
                      </a:r>
                      <a:endParaRPr sz="1200">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rPr lang="en-GB" sz="1200">
                          <a:latin typeface="Oswald"/>
                          <a:ea typeface="Oswald"/>
                          <a:cs typeface="Oswald"/>
                          <a:sym typeface="Oswald"/>
                        </a:rPr>
                        <a:t>X</a:t>
                      </a:r>
                      <a:endParaRPr sz="1200">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rPr lang="en-GB" sz="1200">
                          <a:latin typeface="Oswald"/>
                          <a:ea typeface="Oswald"/>
                          <a:cs typeface="Oswald"/>
                          <a:sym typeface="Oswald"/>
                        </a:rPr>
                        <a:t>X</a:t>
                      </a:r>
                      <a:endParaRPr sz="1200">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t/>
                      </a:r>
                      <a:endParaRPr sz="1200">
                        <a:latin typeface="Oswald"/>
                        <a:ea typeface="Oswald"/>
                        <a:cs typeface="Oswald"/>
                        <a:sym typeface="Oswald"/>
                      </a:endParaRPr>
                    </a:p>
                  </a:txBody>
                  <a:tcPr marT="91425" marB="91425" marR="91425" marL="91425"/>
                </a:tc>
              </a:tr>
              <a:tr h="387400">
                <a:tc>
                  <a:txBody>
                    <a:bodyPr>
                      <a:noAutofit/>
                    </a:bodyPr>
                    <a:lstStyle/>
                    <a:p>
                      <a:pPr indent="0" lvl="0" marL="0" rtl="0">
                        <a:spcBef>
                          <a:spcPts val="0"/>
                        </a:spcBef>
                        <a:spcAft>
                          <a:spcPts val="0"/>
                        </a:spcAft>
                        <a:buNone/>
                      </a:pPr>
                      <a:r>
                        <a:rPr lang="en-GB" sz="1200">
                          <a:latin typeface="Oswald"/>
                          <a:ea typeface="Oswald"/>
                          <a:cs typeface="Oswald"/>
                          <a:sym typeface="Oswald"/>
                        </a:rPr>
                        <a:t>3</a:t>
                      </a:r>
                      <a:endParaRPr sz="1200">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rPr lang="en-GB" sz="1200">
                          <a:latin typeface="Oswald"/>
                          <a:ea typeface="Oswald"/>
                          <a:cs typeface="Oswald"/>
                          <a:sym typeface="Oswald"/>
                        </a:rPr>
                        <a:t>X</a:t>
                      </a:r>
                      <a:endParaRPr sz="1200">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t/>
                      </a:r>
                      <a:endParaRPr sz="1200">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t/>
                      </a:r>
                      <a:endParaRPr sz="1200">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t/>
                      </a:r>
                      <a:endParaRPr sz="1200">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t/>
                      </a:r>
                      <a:endParaRPr sz="1200">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rPr lang="en-GB" sz="1200">
                          <a:latin typeface="Oswald"/>
                          <a:ea typeface="Oswald"/>
                          <a:cs typeface="Oswald"/>
                          <a:sym typeface="Oswald"/>
                        </a:rPr>
                        <a:t>X</a:t>
                      </a:r>
                      <a:endParaRPr sz="1200">
                        <a:latin typeface="Oswald"/>
                        <a:ea typeface="Oswald"/>
                        <a:cs typeface="Oswald"/>
                        <a:sym typeface="Oswald"/>
                      </a:endParaRPr>
                    </a:p>
                  </a:txBody>
                  <a:tcPr marT="91425" marB="91425" marR="91425" marL="91425"/>
                </a:tc>
              </a:tr>
              <a:tr h="387400">
                <a:tc>
                  <a:txBody>
                    <a:bodyPr>
                      <a:noAutofit/>
                    </a:bodyPr>
                    <a:lstStyle/>
                    <a:p>
                      <a:pPr indent="0" lvl="0" marL="0" rtl="0">
                        <a:spcBef>
                          <a:spcPts val="0"/>
                        </a:spcBef>
                        <a:spcAft>
                          <a:spcPts val="0"/>
                        </a:spcAft>
                        <a:buNone/>
                      </a:pPr>
                      <a:r>
                        <a:t/>
                      </a:r>
                      <a:endParaRPr sz="1200">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t/>
                      </a:r>
                      <a:endParaRPr sz="1200">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t/>
                      </a:r>
                      <a:endParaRPr sz="1200">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t/>
                      </a:r>
                      <a:endParaRPr sz="1200">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t/>
                      </a:r>
                      <a:endParaRPr sz="1200">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t/>
                      </a:r>
                      <a:endParaRPr sz="1200">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t/>
                      </a:r>
                      <a:endParaRPr sz="1200">
                        <a:latin typeface="Oswald"/>
                        <a:ea typeface="Oswald"/>
                        <a:cs typeface="Oswald"/>
                        <a:sym typeface="Oswald"/>
                      </a:endParaRPr>
                    </a:p>
                  </a:txBody>
                  <a:tcPr marT="91425" marB="91425" marR="91425" marL="91425"/>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Shape 282"/>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latin typeface="Oswald"/>
                <a:ea typeface="Oswald"/>
                <a:cs typeface="Oswald"/>
                <a:sym typeface="Oswald"/>
              </a:rPr>
              <a:t>BYG LØSNINGERNE	</a:t>
            </a:r>
            <a:endParaRPr>
              <a:latin typeface="Oswald"/>
              <a:ea typeface="Oswald"/>
              <a:cs typeface="Oswald"/>
              <a:sym typeface="Oswald"/>
            </a:endParaRPr>
          </a:p>
        </p:txBody>
      </p:sp>
      <p:sp>
        <p:nvSpPr>
          <p:cNvPr id="283" name="Shape 283"/>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GB">
                <a:latin typeface="Oswald"/>
                <a:ea typeface="Oswald"/>
                <a:cs typeface="Oswald"/>
                <a:sym typeface="Oswald"/>
              </a:rPr>
              <a:t>Indsæt billeder af prototyperne.</a:t>
            </a:r>
            <a:endParaRPr>
              <a:latin typeface="Oswald"/>
              <a:ea typeface="Oswald"/>
              <a:cs typeface="Oswald"/>
              <a:sym typeface="Oswald"/>
            </a:endParaRPr>
          </a:p>
        </p:txBody>
      </p:sp>
      <p:pic>
        <p:nvPicPr>
          <p:cNvPr id="284" name="Shape 284"/>
          <p:cNvPicPr preferRelativeResize="0"/>
          <p:nvPr/>
        </p:nvPicPr>
        <p:blipFill>
          <a:blip r:embed="rId3">
            <a:alphaModFix/>
          </a:blip>
          <a:stretch>
            <a:fillRect/>
          </a:stretch>
        </p:blipFill>
        <p:spPr>
          <a:xfrm>
            <a:off x="8241575" y="5774575"/>
            <a:ext cx="826225" cy="10072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Shape 289"/>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latin typeface="Oswald"/>
                <a:ea typeface="Oswald"/>
                <a:cs typeface="Oswald"/>
                <a:sym typeface="Oswald"/>
              </a:rPr>
              <a:t>FORTÆL HISTORIER</a:t>
            </a:r>
            <a:endParaRPr>
              <a:latin typeface="Oswald"/>
              <a:ea typeface="Oswald"/>
              <a:cs typeface="Oswald"/>
              <a:sym typeface="Oswald"/>
            </a:endParaRPr>
          </a:p>
        </p:txBody>
      </p:sp>
      <p:sp>
        <p:nvSpPr>
          <p:cNvPr id="290" name="Shape 290"/>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GB">
                <a:latin typeface="Oswald"/>
                <a:ea typeface="Oswald"/>
                <a:cs typeface="Oswald"/>
                <a:sym typeface="Oswald"/>
              </a:rPr>
              <a:t>Indsæt historie, tegneserie eller video.</a:t>
            </a:r>
            <a:endParaRPr>
              <a:latin typeface="Oswald"/>
              <a:ea typeface="Oswald"/>
              <a:cs typeface="Oswald"/>
              <a:sym typeface="Oswald"/>
            </a:endParaRPr>
          </a:p>
        </p:txBody>
      </p:sp>
      <p:pic>
        <p:nvPicPr>
          <p:cNvPr id="291" name="Shape 291"/>
          <p:cNvPicPr preferRelativeResize="0"/>
          <p:nvPr/>
        </p:nvPicPr>
        <p:blipFill>
          <a:blip r:embed="rId3">
            <a:alphaModFix/>
          </a:blip>
          <a:stretch>
            <a:fillRect/>
          </a:stretch>
        </p:blipFill>
        <p:spPr>
          <a:xfrm>
            <a:off x="8241575" y="5774575"/>
            <a:ext cx="826225" cy="1007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Shape 68"/>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latin typeface="Oswald"/>
                <a:ea typeface="Oswald"/>
                <a:cs typeface="Oswald"/>
                <a:sym typeface="Oswald"/>
              </a:rPr>
              <a:t>HOLDBILLEDE</a:t>
            </a:r>
            <a:endParaRPr>
              <a:latin typeface="Oswald"/>
              <a:ea typeface="Oswald"/>
              <a:cs typeface="Oswald"/>
              <a:sym typeface="Oswald"/>
            </a:endParaRPr>
          </a:p>
        </p:txBody>
      </p:sp>
      <p:sp>
        <p:nvSpPr>
          <p:cNvPr id="69" name="Shape 69"/>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GB">
                <a:latin typeface="Oswald"/>
                <a:ea typeface="Oswald"/>
                <a:cs typeface="Oswald"/>
                <a:sym typeface="Oswald"/>
              </a:rPr>
              <a:t>Hvem er med på holdet? Bare fjern tegningen herunder og sæt billeder og kontaktoplysninger på dit hold ind. Hvem ‘ejer’ det krystalklare spørgsmål og kan bestemme? Hvem driver processen?</a:t>
            </a:r>
            <a:endParaRPr>
              <a:latin typeface="Oswald"/>
              <a:ea typeface="Oswald"/>
              <a:cs typeface="Oswald"/>
              <a:sym typeface="Oswald"/>
            </a:endParaRPr>
          </a:p>
        </p:txBody>
      </p:sp>
      <p:pic>
        <p:nvPicPr>
          <p:cNvPr id="70" name="Shape 70"/>
          <p:cNvPicPr preferRelativeResize="0"/>
          <p:nvPr/>
        </p:nvPicPr>
        <p:blipFill>
          <a:blip r:embed="rId3">
            <a:alphaModFix/>
          </a:blip>
          <a:stretch>
            <a:fillRect/>
          </a:stretch>
        </p:blipFill>
        <p:spPr>
          <a:xfrm rot="-5400000">
            <a:off x="2452709" y="1195650"/>
            <a:ext cx="4238581" cy="6858000"/>
          </a:xfrm>
          <a:prstGeom prst="rect">
            <a:avLst/>
          </a:prstGeom>
          <a:noFill/>
          <a:ln>
            <a:noFill/>
          </a:ln>
        </p:spPr>
      </p:pic>
      <p:pic>
        <p:nvPicPr>
          <p:cNvPr id="71" name="Shape 71"/>
          <p:cNvPicPr preferRelativeResize="0"/>
          <p:nvPr/>
        </p:nvPicPr>
        <p:blipFill>
          <a:blip r:embed="rId4">
            <a:alphaModFix/>
          </a:blip>
          <a:stretch>
            <a:fillRect/>
          </a:stretch>
        </p:blipFill>
        <p:spPr>
          <a:xfrm>
            <a:off x="8241575" y="5774575"/>
            <a:ext cx="826225" cy="10072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Shape 296"/>
          <p:cNvSpPr txBox="1"/>
          <p:nvPr>
            <p:ph type="title"/>
          </p:nvPr>
        </p:nvSpPr>
        <p:spPr>
          <a:xfrm>
            <a:off x="0" y="1082150"/>
            <a:ext cx="9144000" cy="2339400"/>
          </a:xfrm>
          <a:prstGeom prst="rect">
            <a:avLst/>
          </a:prstGeom>
          <a:solidFill>
            <a:srgbClr val="FFFF00"/>
          </a:solidFill>
        </p:spPr>
        <p:txBody>
          <a:bodyPr anchorCtr="0" anchor="t" bIns="91425" lIns="91425" spcFirstLastPara="1" rIns="91425" wrap="square" tIns="91425">
            <a:noAutofit/>
          </a:bodyPr>
          <a:lstStyle/>
          <a:p>
            <a:pPr indent="0" lvl="0" marL="0" rtl="0">
              <a:spcBef>
                <a:spcPts val="0"/>
              </a:spcBef>
              <a:spcAft>
                <a:spcPts val="0"/>
              </a:spcAft>
              <a:buNone/>
            </a:pPr>
            <a:r>
              <a:t/>
            </a:r>
            <a:endParaRPr sz="4800">
              <a:latin typeface="Oswald"/>
              <a:ea typeface="Oswald"/>
              <a:cs typeface="Oswald"/>
              <a:sym typeface="Oswald"/>
            </a:endParaRPr>
          </a:p>
          <a:p>
            <a:pPr indent="0" lvl="0" marL="0" rtl="0" algn="ctr">
              <a:spcBef>
                <a:spcPts val="0"/>
              </a:spcBef>
              <a:spcAft>
                <a:spcPts val="0"/>
              </a:spcAft>
              <a:buNone/>
            </a:pPr>
            <a:r>
              <a:rPr lang="en-GB" sz="4800">
                <a:latin typeface="Oswald"/>
                <a:ea typeface="Oswald"/>
                <a:cs typeface="Oswald"/>
                <a:sym typeface="Oswald"/>
              </a:rPr>
              <a:t>RELEVANS</a:t>
            </a:r>
            <a:endParaRPr sz="4800">
              <a:latin typeface="Oswald"/>
              <a:ea typeface="Oswald"/>
              <a:cs typeface="Oswald"/>
              <a:sym typeface="Oswa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Shape 301"/>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latin typeface="Oswald"/>
                <a:ea typeface="Oswald"/>
                <a:cs typeface="Oswald"/>
                <a:sym typeface="Oswald"/>
              </a:rPr>
              <a:t>LØSNINGENS DNA</a:t>
            </a:r>
            <a:endParaRPr>
              <a:latin typeface="Oswald"/>
              <a:ea typeface="Oswald"/>
              <a:cs typeface="Oswald"/>
              <a:sym typeface="Oswald"/>
            </a:endParaRPr>
          </a:p>
        </p:txBody>
      </p:sp>
      <p:graphicFrame>
        <p:nvGraphicFramePr>
          <p:cNvPr id="302" name="Shape 302"/>
          <p:cNvGraphicFramePr/>
          <p:nvPr/>
        </p:nvGraphicFramePr>
        <p:xfrm>
          <a:off x="426675" y="1562100"/>
          <a:ext cx="3000000" cy="3000000"/>
        </p:xfrm>
        <a:graphic>
          <a:graphicData uri="http://schemas.openxmlformats.org/drawingml/2006/table">
            <a:tbl>
              <a:tblPr>
                <a:noFill/>
                <a:tableStyleId>{49216969-D7B9-423B-A618-5BD2B4BD8D6F}</a:tableStyleId>
              </a:tblPr>
              <a:tblGrid>
                <a:gridCol w="2588275"/>
                <a:gridCol w="2588275"/>
                <a:gridCol w="3017825"/>
              </a:tblGrid>
              <a:tr h="381000">
                <a:tc>
                  <a:txBody>
                    <a:bodyPr>
                      <a:noAutofit/>
                    </a:bodyPr>
                    <a:lstStyle/>
                    <a:p>
                      <a:pPr indent="0" lvl="0" marL="0">
                        <a:spcBef>
                          <a:spcPts val="0"/>
                        </a:spcBef>
                        <a:spcAft>
                          <a:spcPts val="0"/>
                        </a:spcAft>
                        <a:buNone/>
                      </a:pPr>
                      <a:r>
                        <a:rPr lang="en-GB" sz="2400">
                          <a:latin typeface="Oswald"/>
                          <a:ea typeface="Oswald"/>
                          <a:cs typeface="Oswald"/>
                          <a:sym typeface="Oswald"/>
                        </a:rPr>
                        <a:t>HVAD TILBYDER VI?</a:t>
                      </a:r>
                      <a:endParaRPr sz="2400">
                        <a:latin typeface="Oswald"/>
                        <a:ea typeface="Oswald"/>
                        <a:cs typeface="Oswald"/>
                        <a:sym typeface="Oswald"/>
                      </a:endParaRPr>
                    </a:p>
                  </a:txBody>
                  <a:tcPr marT="91425" marB="91425" marR="91425" marL="91425"/>
                </a:tc>
                <a:tc>
                  <a:txBody>
                    <a:bodyPr>
                      <a:noAutofit/>
                    </a:bodyPr>
                    <a:lstStyle/>
                    <a:p>
                      <a:pPr indent="0" lvl="0" marL="0">
                        <a:spcBef>
                          <a:spcPts val="0"/>
                        </a:spcBef>
                        <a:spcAft>
                          <a:spcPts val="0"/>
                        </a:spcAft>
                        <a:buNone/>
                      </a:pPr>
                      <a:r>
                        <a:rPr lang="en-GB" sz="2400">
                          <a:latin typeface="Oswald"/>
                          <a:ea typeface="Oswald"/>
                          <a:cs typeface="Oswald"/>
                          <a:sym typeface="Oswald"/>
                        </a:rPr>
                        <a:t>TIL HVEM?</a:t>
                      </a:r>
                      <a:endParaRPr sz="2400">
                        <a:latin typeface="Oswald"/>
                        <a:ea typeface="Oswald"/>
                        <a:cs typeface="Oswald"/>
                        <a:sym typeface="Oswald"/>
                      </a:endParaRPr>
                    </a:p>
                  </a:txBody>
                  <a:tcPr marT="91425" marB="91425" marR="91425" marL="91425"/>
                </a:tc>
                <a:tc>
                  <a:txBody>
                    <a:bodyPr>
                      <a:noAutofit/>
                    </a:bodyPr>
                    <a:lstStyle/>
                    <a:p>
                      <a:pPr indent="0" lvl="0" marL="0">
                        <a:spcBef>
                          <a:spcPts val="0"/>
                        </a:spcBef>
                        <a:spcAft>
                          <a:spcPts val="0"/>
                        </a:spcAft>
                        <a:buNone/>
                      </a:pPr>
                      <a:r>
                        <a:rPr lang="en-GB" sz="2400">
                          <a:latin typeface="Oswald"/>
                          <a:ea typeface="Oswald"/>
                          <a:cs typeface="Oswald"/>
                          <a:sym typeface="Oswald"/>
                        </a:rPr>
                        <a:t>HVORDAN GØR VI DET?</a:t>
                      </a:r>
                      <a:endParaRPr sz="2400">
                        <a:latin typeface="Oswald"/>
                        <a:ea typeface="Oswald"/>
                        <a:cs typeface="Oswald"/>
                        <a:sym typeface="Oswald"/>
                      </a:endParaRPr>
                    </a:p>
                  </a:txBody>
                  <a:tcPr marT="91425" marB="91425" marR="91425" marL="91425"/>
                </a:tc>
              </a:tr>
              <a:tr h="381000">
                <a:tc>
                  <a:txBody>
                    <a:bodyPr>
                      <a:noAutofit/>
                    </a:bodyPr>
                    <a:lstStyle/>
                    <a:p>
                      <a:pPr indent="0" lvl="0" marL="0">
                        <a:spcBef>
                          <a:spcPts val="0"/>
                        </a:spcBef>
                        <a:spcAft>
                          <a:spcPts val="0"/>
                        </a:spcAft>
                        <a:buNone/>
                      </a:pPr>
                      <a:r>
                        <a:t/>
                      </a:r>
                      <a:endParaRPr sz="1200">
                        <a:latin typeface="Oswald"/>
                        <a:ea typeface="Oswald"/>
                        <a:cs typeface="Oswald"/>
                        <a:sym typeface="Oswald"/>
                      </a:endParaRPr>
                    </a:p>
                    <a:p>
                      <a:pPr indent="0" lvl="0" marL="0">
                        <a:spcBef>
                          <a:spcPts val="0"/>
                        </a:spcBef>
                        <a:spcAft>
                          <a:spcPts val="0"/>
                        </a:spcAft>
                        <a:buNone/>
                      </a:pPr>
                      <a:r>
                        <a:t/>
                      </a:r>
                      <a:endParaRPr sz="1200">
                        <a:latin typeface="Oswald"/>
                        <a:ea typeface="Oswald"/>
                        <a:cs typeface="Oswald"/>
                        <a:sym typeface="Oswald"/>
                      </a:endParaRPr>
                    </a:p>
                    <a:p>
                      <a:pPr indent="0" lvl="0" marL="0">
                        <a:spcBef>
                          <a:spcPts val="0"/>
                        </a:spcBef>
                        <a:spcAft>
                          <a:spcPts val="0"/>
                        </a:spcAft>
                        <a:buNone/>
                      </a:pPr>
                      <a:r>
                        <a:t/>
                      </a:r>
                      <a:endParaRPr sz="1200">
                        <a:latin typeface="Oswald"/>
                        <a:ea typeface="Oswald"/>
                        <a:cs typeface="Oswald"/>
                        <a:sym typeface="Oswald"/>
                      </a:endParaRPr>
                    </a:p>
                    <a:p>
                      <a:pPr indent="0" lvl="0" marL="0">
                        <a:spcBef>
                          <a:spcPts val="0"/>
                        </a:spcBef>
                        <a:spcAft>
                          <a:spcPts val="0"/>
                        </a:spcAft>
                        <a:buNone/>
                      </a:pPr>
                      <a:r>
                        <a:t/>
                      </a:r>
                      <a:endParaRPr sz="1200">
                        <a:latin typeface="Oswald"/>
                        <a:ea typeface="Oswald"/>
                        <a:cs typeface="Oswald"/>
                        <a:sym typeface="Oswald"/>
                      </a:endParaRPr>
                    </a:p>
                    <a:p>
                      <a:pPr indent="0" lvl="0" marL="0">
                        <a:spcBef>
                          <a:spcPts val="0"/>
                        </a:spcBef>
                        <a:spcAft>
                          <a:spcPts val="0"/>
                        </a:spcAft>
                        <a:buNone/>
                      </a:pPr>
                      <a:r>
                        <a:t/>
                      </a:r>
                      <a:endParaRPr sz="1200">
                        <a:latin typeface="Oswald"/>
                        <a:ea typeface="Oswald"/>
                        <a:cs typeface="Oswald"/>
                        <a:sym typeface="Oswald"/>
                      </a:endParaRPr>
                    </a:p>
                    <a:p>
                      <a:pPr indent="0" lvl="0" marL="0">
                        <a:spcBef>
                          <a:spcPts val="0"/>
                        </a:spcBef>
                        <a:spcAft>
                          <a:spcPts val="0"/>
                        </a:spcAft>
                        <a:buNone/>
                      </a:pPr>
                      <a:r>
                        <a:t/>
                      </a:r>
                      <a:endParaRPr sz="1200">
                        <a:latin typeface="Oswald"/>
                        <a:ea typeface="Oswald"/>
                        <a:cs typeface="Oswald"/>
                        <a:sym typeface="Oswald"/>
                      </a:endParaRPr>
                    </a:p>
                    <a:p>
                      <a:pPr indent="0" lvl="0" marL="0">
                        <a:spcBef>
                          <a:spcPts val="0"/>
                        </a:spcBef>
                        <a:spcAft>
                          <a:spcPts val="0"/>
                        </a:spcAft>
                        <a:buNone/>
                      </a:pPr>
                      <a:r>
                        <a:t/>
                      </a:r>
                      <a:endParaRPr sz="1200">
                        <a:latin typeface="Oswald"/>
                        <a:ea typeface="Oswald"/>
                        <a:cs typeface="Oswald"/>
                        <a:sym typeface="Oswald"/>
                      </a:endParaRPr>
                    </a:p>
                    <a:p>
                      <a:pPr indent="0" lvl="0" marL="0">
                        <a:spcBef>
                          <a:spcPts val="0"/>
                        </a:spcBef>
                        <a:spcAft>
                          <a:spcPts val="0"/>
                        </a:spcAft>
                        <a:buNone/>
                      </a:pPr>
                      <a:r>
                        <a:t/>
                      </a:r>
                      <a:endParaRPr sz="1200">
                        <a:latin typeface="Oswald"/>
                        <a:ea typeface="Oswald"/>
                        <a:cs typeface="Oswald"/>
                        <a:sym typeface="Oswald"/>
                      </a:endParaRPr>
                    </a:p>
                    <a:p>
                      <a:pPr indent="0" lvl="0" marL="0">
                        <a:spcBef>
                          <a:spcPts val="0"/>
                        </a:spcBef>
                        <a:spcAft>
                          <a:spcPts val="0"/>
                        </a:spcAft>
                        <a:buNone/>
                      </a:pPr>
                      <a:r>
                        <a:t/>
                      </a:r>
                      <a:endParaRPr sz="1200">
                        <a:latin typeface="Oswald"/>
                        <a:ea typeface="Oswald"/>
                        <a:cs typeface="Oswald"/>
                        <a:sym typeface="Oswald"/>
                      </a:endParaRPr>
                    </a:p>
                    <a:p>
                      <a:pPr indent="0" lvl="0" marL="0">
                        <a:spcBef>
                          <a:spcPts val="0"/>
                        </a:spcBef>
                        <a:spcAft>
                          <a:spcPts val="0"/>
                        </a:spcAft>
                        <a:buNone/>
                      </a:pPr>
                      <a:r>
                        <a:t/>
                      </a:r>
                      <a:endParaRPr sz="1200">
                        <a:latin typeface="Oswald"/>
                        <a:ea typeface="Oswald"/>
                        <a:cs typeface="Oswald"/>
                        <a:sym typeface="Oswald"/>
                      </a:endParaRPr>
                    </a:p>
                    <a:p>
                      <a:pPr indent="0" lvl="0" marL="0">
                        <a:spcBef>
                          <a:spcPts val="0"/>
                        </a:spcBef>
                        <a:spcAft>
                          <a:spcPts val="0"/>
                        </a:spcAft>
                        <a:buNone/>
                      </a:pPr>
                      <a:r>
                        <a:t/>
                      </a:r>
                      <a:endParaRPr sz="1200">
                        <a:latin typeface="Oswald"/>
                        <a:ea typeface="Oswald"/>
                        <a:cs typeface="Oswald"/>
                        <a:sym typeface="Oswald"/>
                      </a:endParaRPr>
                    </a:p>
                    <a:p>
                      <a:pPr indent="0" lvl="0" marL="0">
                        <a:spcBef>
                          <a:spcPts val="0"/>
                        </a:spcBef>
                        <a:spcAft>
                          <a:spcPts val="0"/>
                        </a:spcAft>
                        <a:buNone/>
                      </a:pPr>
                      <a:r>
                        <a:t/>
                      </a:r>
                      <a:endParaRPr sz="1200">
                        <a:latin typeface="Oswald"/>
                        <a:ea typeface="Oswald"/>
                        <a:cs typeface="Oswald"/>
                        <a:sym typeface="Oswald"/>
                      </a:endParaRPr>
                    </a:p>
                    <a:p>
                      <a:pPr indent="0" lvl="0" marL="0">
                        <a:spcBef>
                          <a:spcPts val="0"/>
                        </a:spcBef>
                        <a:spcAft>
                          <a:spcPts val="0"/>
                        </a:spcAft>
                        <a:buNone/>
                      </a:pPr>
                      <a:r>
                        <a:t/>
                      </a:r>
                      <a:endParaRPr sz="1200">
                        <a:latin typeface="Oswald"/>
                        <a:ea typeface="Oswald"/>
                        <a:cs typeface="Oswald"/>
                        <a:sym typeface="Oswald"/>
                      </a:endParaRPr>
                    </a:p>
                    <a:p>
                      <a:pPr indent="0" lvl="0" marL="0">
                        <a:spcBef>
                          <a:spcPts val="0"/>
                        </a:spcBef>
                        <a:spcAft>
                          <a:spcPts val="0"/>
                        </a:spcAft>
                        <a:buNone/>
                      </a:pPr>
                      <a:r>
                        <a:t/>
                      </a:r>
                      <a:endParaRPr sz="1200">
                        <a:latin typeface="Oswald"/>
                        <a:ea typeface="Oswald"/>
                        <a:cs typeface="Oswald"/>
                        <a:sym typeface="Oswald"/>
                      </a:endParaRPr>
                    </a:p>
                    <a:p>
                      <a:pPr indent="0" lvl="0" marL="0">
                        <a:spcBef>
                          <a:spcPts val="0"/>
                        </a:spcBef>
                        <a:spcAft>
                          <a:spcPts val="0"/>
                        </a:spcAft>
                        <a:buNone/>
                      </a:pPr>
                      <a:r>
                        <a:t/>
                      </a:r>
                      <a:endParaRPr sz="1200">
                        <a:latin typeface="Oswald"/>
                        <a:ea typeface="Oswald"/>
                        <a:cs typeface="Oswald"/>
                        <a:sym typeface="Oswald"/>
                      </a:endParaRPr>
                    </a:p>
                    <a:p>
                      <a:pPr indent="0" lvl="0" marL="0">
                        <a:spcBef>
                          <a:spcPts val="0"/>
                        </a:spcBef>
                        <a:spcAft>
                          <a:spcPts val="0"/>
                        </a:spcAft>
                        <a:buNone/>
                      </a:pPr>
                      <a:r>
                        <a:t/>
                      </a:r>
                      <a:endParaRPr sz="1200">
                        <a:latin typeface="Oswald"/>
                        <a:ea typeface="Oswald"/>
                        <a:cs typeface="Oswald"/>
                        <a:sym typeface="Oswald"/>
                      </a:endParaRPr>
                    </a:p>
                    <a:p>
                      <a:pPr indent="0" lvl="0" marL="0" rtl="0">
                        <a:spcBef>
                          <a:spcPts val="0"/>
                        </a:spcBef>
                        <a:spcAft>
                          <a:spcPts val="0"/>
                        </a:spcAft>
                        <a:buNone/>
                      </a:pPr>
                      <a:r>
                        <a:t/>
                      </a:r>
                      <a:endParaRPr sz="2400">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t/>
                      </a:r>
                      <a:endParaRPr sz="2400">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t/>
                      </a:r>
                      <a:endParaRPr sz="2400">
                        <a:latin typeface="Oswald"/>
                        <a:ea typeface="Oswald"/>
                        <a:cs typeface="Oswald"/>
                        <a:sym typeface="Oswald"/>
                      </a:endParaRPr>
                    </a:p>
                  </a:txBody>
                  <a:tcPr marT="91425" marB="91425" marR="91425" marL="91425"/>
                </a:tc>
              </a:tr>
            </a:tbl>
          </a:graphicData>
        </a:graphic>
      </p:graphicFrame>
      <p:pic>
        <p:nvPicPr>
          <p:cNvPr id="303" name="Shape 303"/>
          <p:cNvPicPr preferRelativeResize="0"/>
          <p:nvPr/>
        </p:nvPicPr>
        <p:blipFill>
          <a:blip r:embed="rId3">
            <a:alphaModFix/>
          </a:blip>
          <a:stretch>
            <a:fillRect/>
          </a:stretch>
        </p:blipFill>
        <p:spPr>
          <a:xfrm>
            <a:off x="8241575" y="5774575"/>
            <a:ext cx="826225" cy="10072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Shape 308"/>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a:latin typeface="Oswald"/>
                <a:ea typeface="Oswald"/>
                <a:cs typeface="Oswald"/>
                <a:sym typeface="Oswald"/>
              </a:rPr>
              <a:t>ELEVATORTALEN - GIV DEN EN OVERSKRIFT VI IKKE GLEMMER:</a:t>
            </a:r>
            <a:endParaRPr>
              <a:latin typeface="Oswald"/>
              <a:ea typeface="Oswald"/>
              <a:cs typeface="Oswald"/>
              <a:sym typeface="Oswald"/>
            </a:endParaRPr>
          </a:p>
        </p:txBody>
      </p:sp>
      <p:graphicFrame>
        <p:nvGraphicFramePr>
          <p:cNvPr id="309" name="Shape 309"/>
          <p:cNvGraphicFramePr/>
          <p:nvPr/>
        </p:nvGraphicFramePr>
        <p:xfrm>
          <a:off x="426675" y="1638300"/>
          <a:ext cx="3000000" cy="3000000"/>
        </p:xfrm>
        <a:graphic>
          <a:graphicData uri="http://schemas.openxmlformats.org/drawingml/2006/table">
            <a:tbl>
              <a:tblPr>
                <a:noFill/>
                <a:tableStyleId>{49216969-D7B9-423B-A618-5BD2B4BD8D6F}</a:tableStyleId>
              </a:tblPr>
              <a:tblGrid>
                <a:gridCol w="2588275"/>
                <a:gridCol w="2588275"/>
                <a:gridCol w="3017825"/>
              </a:tblGrid>
              <a:tr h="381000">
                <a:tc>
                  <a:txBody>
                    <a:bodyPr>
                      <a:noAutofit/>
                    </a:bodyPr>
                    <a:lstStyle/>
                    <a:p>
                      <a:pPr indent="0" lvl="0" marL="0" rtl="0">
                        <a:spcBef>
                          <a:spcPts val="0"/>
                        </a:spcBef>
                        <a:spcAft>
                          <a:spcPts val="0"/>
                        </a:spcAft>
                        <a:buNone/>
                      </a:pPr>
                      <a:r>
                        <a:rPr lang="en-GB" sz="2400">
                          <a:latin typeface="Oswald"/>
                          <a:ea typeface="Oswald"/>
                          <a:cs typeface="Oswald"/>
                          <a:sym typeface="Oswald"/>
                        </a:rPr>
                        <a:t>1)</a:t>
                      </a:r>
                      <a:endParaRPr sz="2400">
                        <a:latin typeface="Oswald"/>
                        <a:ea typeface="Oswald"/>
                        <a:cs typeface="Oswald"/>
                        <a:sym typeface="Oswald"/>
                      </a:endParaRPr>
                    </a:p>
                    <a:p>
                      <a:pPr indent="0" lvl="0" marL="0" rtl="0">
                        <a:spcBef>
                          <a:spcPts val="0"/>
                        </a:spcBef>
                        <a:spcAft>
                          <a:spcPts val="0"/>
                        </a:spcAft>
                        <a:buNone/>
                      </a:pPr>
                      <a:r>
                        <a:rPr lang="en-GB" sz="2400">
                          <a:latin typeface="Oswald"/>
                          <a:ea typeface="Oswald"/>
                          <a:cs typeface="Oswald"/>
                          <a:sym typeface="Oswald"/>
                        </a:rPr>
                        <a:t>HVAD ER LØST NÅR VORES IDE BLIVER GENNEMFØRT?</a:t>
                      </a:r>
                      <a:endParaRPr sz="2400">
                        <a:latin typeface="Oswald"/>
                        <a:ea typeface="Oswald"/>
                        <a:cs typeface="Oswald"/>
                        <a:sym typeface="Oswald"/>
                      </a:endParaRPr>
                    </a:p>
                  </a:txBody>
                  <a:tcPr marT="91425" marB="91425" marR="91425" marL="91425"/>
                </a:tc>
                <a:tc>
                  <a:txBody>
                    <a:bodyPr>
                      <a:noAutofit/>
                    </a:bodyPr>
                    <a:lstStyle/>
                    <a:p>
                      <a:pPr indent="0" lvl="0" marL="0">
                        <a:spcBef>
                          <a:spcPts val="0"/>
                        </a:spcBef>
                        <a:spcAft>
                          <a:spcPts val="0"/>
                        </a:spcAft>
                        <a:buNone/>
                      </a:pPr>
                      <a:r>
                        <a:rPr lang="en-GB" sz="2400">
                          <a:latin typeface="Oswald"/>
                          <a:ea typeface="Oswald"/>
                          <a:cs typeface="Oswald"/>
                          <a:sym typeface="Oswald"/>
                        </a:rPr>
                        <a:t>2)</a:t>
                      </a:r>
                      <a:endParaRPr sz="2400">
                        <a:latin typeface="Oswald"/>
                        <a:ea typeface="Oswald"/>
                        <a:cs typeface="Oswald"/>
                        <a:sym typeface="Oswald"/>
                      </a:endParaRPr>
                    </a:p>
                    <a:p>
                      <a:pPr indent="0" lvl="0" marL="0" rtl="0">
                        <a:spcBef>
                          <a:spcPts val="0"/>
                        </a:spcBef>
                        <a:spcAft>
                          <a:spcPts val="0"/>
                        </a:spcAft>
                        <a:buNone/>
                      </a:pPr>
                      <a:r>
                        <a:rPr lang="en-GB" sz="2400">
                          <a:latin typeface="Oswald"/>
                          <a:ea typeface="Oswald"/>
                          <a:cs typeface="Oswald"/>
                          <a:sym typeface="Oswald"/>
                        </a:rPr>
                        <a:t>HVORFOR ER DET VIGTIGT AT SKABE EN LØSNING?</a:t>
                      </a:r>
                      <a:endParaRPr sz="2400">
                        <a:latin typeface="Oswald"/>
                        <a:ea typeface="Oswald"/>
                        <a:cs typeface="Oswald"/>
                        <a:sym typeface="Oswald"/>
                      </a:endParaRPr>
                    </a:p>
                  </a:txBody>
                  <a:tcPr marT="91425" marB="91425" marR="91425" marL="91425"/>
                </a:tc>
                <a:tc>
                  <a:txBody>
                    <a:bodyPr>
                      <a:noAutofit/>
                    </a:bodyPr>
                    <a:lstStyle/>
                    <a:p>
                      <a:pPr indent="0" lvl="0" marL="0">
                        <a:spcBef>
                          <a:spcPts val="0"/>
                        </a:spcBef>
                        <a:spcAft>
                          <a:spcPts val="0"/>
                        </a:spcAft>
                        <a:buNone/>
                      </a:pPr>
                      <a:r>
                        <a:rPr lang="en-GB" sz="2400">
                          <a:latin typeface="Oswald"/>
                          <a:ea typeface="Oswald"/>
                          <a:cs typeface="Oswald"/>
                          <a:sym typeface="Oswald"/>
                        </a:rPr>
                        <a:t>3)</a:t>
                      </a:r>
                      <a:endParaRPr sz="2400">
                        <a:latin typeface="Oswald"/>
                        <a:ea typeface="Oswald"/>
                        <a:cs typeface="Oswald"/>
                        <a:sym typeface="Oswald"/>
                      </a:endParaRPr>
                    </a:p>
                    <a:p>
                      <a:pPr indent="0" lvl="0" marL="0" rtl="0">
                        <a:spcBef>
                          <a:spcPts val="0"/>
                        </a:spcBef>
                        <a:spcAft>
                          <a:spcPts val="0"/>
                        </a:spcAft>
                        <a:buNone/>
                      </a:pPr>
                      <a:r>
                        <a:rPr lang="en-GB" sz="2400">
                          <a:latin typeface="Oswald"/>
                          <a:ea typeface="Oswald"/>
                          <a:cs typeface="Oswald"/>
                          <a:sym typeface="Oswald"/>
                        </a:rPr>
                        <a:t>HVORDAN SKABER VI LØSNINGEN?</a:t>
                      </a:r>
                      <a:endParaRPr sz="2400">
                        <a:latin typeface="Oswald"/>
                        <a:ea typeface="Oswald"/>
                        <a:cs typeface="Oswald"/>
                        <a:sym typeface="Oswald"/>
                      </a:endParaRPr>
                    </a:p>
                  </a:txBody>
                  <a:tcPr marT="91425" marB="91425" marR="91425" marL="91425"/>
                </a:tc>
              </a:tr>
              <a:tr h="381000">
                <a:tc>
                  <a:txBody>
                    <a:bodyPr>
                      <a:noAutofit/>
                    </a:bodyPr>
                    <a:lstStyle/>
                    <a:p>
                      <a:pPr indent="0" lvl="0" marL="0" rtl="0">
                        <a:spcBef>
                          <a:spcPts val="0"/>
                        </a:spcBef>
                        <a:spcAft>
                          <a:spcPts val="0"/>
                        </a:spcAft>
                        <a:buNone/>
                      </a:pPr>
                      <a:r>
                        <a:t/>
                      </a:r>
                      <a:endParaRPr sz="1200">
                        <a:latin typeface="Oswald"/>
                        <a:ea typeface="Oswald"/>
                        <a:cs typeface="Oswald"/>
                        <a:sym typeface="Oswald"/>
                      </a:endParaRPr>
                    </a:p>
                    <a:p>
                      <a:pPr indent="0" lvl="0" marL="0" rtl="0">
                        <a:spcBef>
                          <a:spcPts val="0"/>
                        </a:spcBef>
                        <a:spcAft>
                          <a:spcPts val="0"/>
                        </a:spcAft>
                        <a:buNone/>
                      </a:pPr>
                      <a:r>
                        <a:t/>
                      </a:r>
                      <a:endParaRPr sz="1200">
                        <a:latin typeface="Oswald"/>
                        <a:ea typeface="Oswald"/>
                        <a:cs typeface="Oswald"/>
                        <a:sym typeface="Oswald"/>
                      </a:endParaRPr>
                    </a:p>
                    <a:p>
                      <a:pPr indent="0" lvl="0" marL="0" rtl="0">
                        <a:spcBef>
                          <a:spcPts val="0"/>
                        </a:spcBef>
                        <a:spcAft>
                          <a:spcPts val="0"/>
                        </a:spcAft>
                        <a:buNone/>
                      </a:pPr>
                      <a:r>
                        <a:t/>
                      </a:r>
                      <a:endParaRPr sz="1200">
                        <a:latin typeface="Oswald"/>
                        <a:ea typeface="Oswald"/>
                        <a:cs typeface="Oswald"/>
                        <a:sym typeface="Oswald"/>
                      </a:endParaRPr>
                    </a:p>
                    <a:p>
                      <a:pPr indent="0" lvl="0" marL="0" rtl="0">
                        <a:spcBef>
                          <a:spcPts val="0"/>
                        </a:spcBef>
                        <a:spcAft>
                          <a:spcPts val="0"/>
                        </a:spcAft>
                        <a:buNone/>
                      </a:pPr>
                      <a:r>
                        <a:t/>
                      </a:r>
                      <a:endParaRPr sz="1200">
                        <a:latin typeface="Oswald"/>
                        <a:ea typeface="Oswald"/>
                        <a:cs typeface="Oswald"/>
                        <a:sym typeface="Oswald"/>
                      </a:endParaRPr>
                    </a:p>
                    <a:p>
                      <a:pPr indent="0" lvl="0" marL="0" rtl="0">
                        <a:spcBef>
                          <a:spcPts val="0"/>
                        </a:spcBef>
                        <a:spcAft>
                          <a:spcPts val="0"/>
                        </a:spcAft>
                        <a:buNone/>
                      </a:pPr>
                      <a:r>
                        <a:t/>
                      </a:r>
                      <a:endParaRPr sz="1200">
                        <a:latin typeface="Oswald"/>
                        <a:ea typeface="Oswald"/>
                        <a:cs typeface="Oswald"/>
                        <a:sym typeface="Oswald"/>
                      </a:endParaRPr>
                    </a:p>
                    <a:p>
                      <a:pPr indent="0" lvl="0" marL="0" rtl="0">
                        <a:spcBef>
                          <a:spcPts val="0"/>
                        </a:spcBef>
                        <a:spcAft>
                          <a:spcPts val="0"/>
                        </a:spcAft>
                        <a:buNone/>
                      </a:pPr>
                      <a:r>
                        <a:t/>
                      </a:r>
                      <a:endParaRPr sz="1200">
                        <a:latin typeface="Oswald"/>
                        <a:ea typeface="Oswald"/>
                        <a:cs typeface="Oswald"/>
                        <a:sym typeface="Oswald"/>
                      </a:endParaRPr>
                    </a:p>
                    <a:p>
                      <a:pPr indent="0" lvl="0" marL="0" rtl="0">
                        <a:spcBef>
                          <a:spcPts val="0"/>
                        </a:spcBef>
                        <a:spcAft>
                          <a:spcPts val="0"/>
                        </a:spcAft>
                        <a:buNone/>
                      </a:pPr>
                      <a:r>
                        <a:t/>
                      </a:r>
                      <a:endParaRPr sz="1200">
                        <a:latin typeface="Oswald"/>
                        <a:ea typeface="Oswald"/>
                        <a:cs typeface="Oswald"/>
                        <a:sym typeface="Oswald"/>
                      </a:endParaRPr>
                    </a:p>
                    <a:p>
                      <a:pPr indent="0" lvl="0" marL="0" rtl="0">
                        <a:spcBef>
                          <a:spcPts val="0"/>
                        </a:spcBef>
                        <a:spcAft>
                          <a:spcPts val="0"/>
                        </a:spcAft>
                        <a:buNone/>
                      </a:pPr>
                      <a:r>
                        <a:t/>
                      </a:r>
                      <a:endParaRPr sz="1200">
                        <a:latin typeface="Oswald"/>
                        <a:ea typeface="Oswald"/>
                        <a:cs typeface="Oswald"/>
                        <a:sym typeface="Oswald"/>
                      </a:endParaRPr>
                    </a:p>
                    <a:p>
                      <a:pPr indent="0" lvl="0" marL="0" rtl="0">
                        <a:spcBef>
                          <a:spcPts val="0"/>
                        </a:spcBef>
                        <a:spcAft>
                          <a:spcPts val="0"/>
                        </a:spcAft>
                        <a:buNone/>
                      </a:pPr>
                      <a:r>
                        <a:t/>
                      </a:r>
                      <a:endParaRPr sz="1200">
                        <a:latin typeface="Oswald"/>
                        <a:ea typeface="Oswald"/>
                        <a:cs typeface="Oswald"/>
                        <a:sym typeface="Oswald"/>
                      </a:endParaRPr>
                    </a:p>
                    <a:p>
                      <a:pPr indent="0" lvl="0" marL="0" rtl="0">
                        <a:spcBef>
                          <a:spcPts val="0"/>
                        </a:spcBef>
                        <a:spcAft>
                          <a:spcPts val="0"/>
                        </a:spcAft>
                        <a:buNone/>
                      </a:pPr>
                      <a:r>
                        <a:t/>
                      </a:r>
                      <a:endParaRPr sz="1200">
                        <a:latin typeface="Oswald"/>
                        <a:ea typeface="Oswald"/>
                        <a:cs typeface="Oswald"/>
                        <a:sym typeface="Oswald"/>
                      </a:endParaRPr>
                    </a:p>
                    <a:p>
                      <a:pPr indent="0" lvl="0" marL="0" rtl="0">
                        <a:spcBef>
                          <a:spcPts val="0"/>
                        </a:spcBef>
                        <a:spcAft>
                          <a:spcPts val="0"/>
                        </a:spcAft>
                        <a:buNone/>
                      </a:pPr>
                      <a:r>
                        <a:t/>
                      </a:r>
                      <a:endParaRPr sz="2400">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t/>
                      </a:r>
                      <a:endParaRPr sz="2400">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t/>
                      </a:r>
                      <a:endParaRPr sz="2400">
                        <a:latin typeface="Oswald"/>
                        <a:ea typeface="Oswald"/>
                        <a:cs typeface="Oswald"/>
                        <a:sym typeface="Oswald"/>
                      </a:endParaRPr>
                    </a:p>
                  </a:txBody>
                  <a:tcPr marT="91425" marB="91425" marR="91425" marL="91425"/>
                </a:tc>
              </a:tr>
            </a:tbl>
          </a:graphicData>
        </a:graphic>
      </p:graphicFrame>
      <p:pic>
        <p:nvPicPr>
          <p:cNvPr id="310" name="Shape 310"/>
          <p:cNvPicPr preferRelativeResize="0"/>
          <p:nvPr/>
        </p:nvPicPr>
        <p:blipFill>
          <a:blip r:embed="rId3">
            <a:alphaModFix/>
          </a:blip>
          <a:stretch>
            <a:fillRect/>
          </a:stretch>
        </p:blipFill>
        <p:spPr>
          <a:xfrm>
            <a:off x="8241575" y="5774575"/>
            <a:ext cx="826225" cy="10072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Shape 315"/>
          <p:cNvSpPr txBox="1"/>
          <p:nvPr>
            <p:ph type="title"/>
          </p:nvPr>
        </p:nvSpPr>
        <p:spPr>
          <a:xfrm>
            <a:off x="311700" y="593379"/>
            <a:ext cx="8520600" cy="1154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latin typeface="Oswald"/>
                <a:ea typeface="Oswald"/>
                <a:cs typeface="Oswald"/>
                <a:sym typeface="Oswald"/>
              </a:rPr>
              <a:t>10 FIKTIVE FAKTURAER</a:t>
            </a:r>
            <a:endParaRPr>
              <a:latin typeface="Oswald"/>
              <a:ea typeface="Oswald"/>
              <a:cs typeface="Oswald"/>
              <a:sym typeface="Oswald"/>
            </a:endParaRPr>
          </a:p>
        </p:txBody>
      </p:sp>
      <p:graphicFrame>
        <p:nvGraphicFramePr>
          <p:cNvPr id="316" name="Shape 316"/>
          <p:cNvGraphicFramePr/>
          <p:nvPr/>
        </p:nvGraphicFramePr>
        <p:xfrm>
          <a:off x="571500" y="1595375"/>
          <a:ext cx="3000000" cy="3000000"/>
        </p:xfrm>
        <a:graphic>
          <a:graphicData uri="http://schemas.openxmlformats.org/drawingml/2006/table">
            <a:tbl>
              <a:tblPr>
                <a:noFill/>
                <a:tableStyleId>{49216969-D7B9-423B-A618-5BD2B4BD8D6F}</a:tableStyleId>
              </a:tblPr>
              <a:tblGrid>
                <a:gridCol w="595150"/>
                <a:gridCol w="1765325"/>
                <a:gridCol w="3365000"/>
                <a:gridCol w="1513525"/>
              </a:tblGrid>
              <a:tr h="381000">
                <a:tc>
                  <a:txBody>
                    <a:bodyPr>
                      <a:noAutofit/>
                    </a:bodyPr>
                    <a:lstStyle/>
                    <a:p>
                      <a:pPr indent="0" lvl="0" marL="0">
                        <a:spcBef>
                          <a:spcPts val="0"/>
                        </a:spcBef>
                        <a:spcAft>
                          <a:spcPts val="0"/>
                        </a:spcAft>
                        <a:buNone/>
                      </a:pPr>
                      <a:r>
                        <a:rPr lang="en-GB">
                          <a:latin typeface="Oswald"/>
                          <a:ea typeface="Oswald"/>
                          <a:cs typeface="Oswald"/>
                          <a:sym typeface="Oswald"/>
                        </a:rPr>
                        <a:t>NR.</a:t>
                      </a:r>
                      <a:endParaRPr>
                        <a:latin typeface="Oswald"/>
                        <a:ea typeface="Oswald"/>
                        <a:cs typeface="Oswald"/>
                        <a:sym typeface="Oswald"/>
                      </a:endParaRPr>
                    </a:p>
                  </a:txBody>
                  <a:tcPr marT="91425" marB="91425" marR="91425" marL="91425"/>
                </a:tc>
                <a:tc>
                  <a:txBody>
                    <a:bodyPr>
                      <a:noAutofit/>
                    </a:bodyPr>
                    <a:lstStyle/>
                    <a:p>
                      <a:pPr indent="0" lvl="0" marL="0">
                        <a:spcBef>
                          <a:spcPts val="0"/>
                        </a:spcBef>
                        <a:spcAft>
                          <a:spcPts val="0"/>
                        </a:spcAft>
                        <a:buNone/>
                      </a:pPr>
                      <a:r>
                        <a:rPr lang="en-GB">
                          <a:latin typeface="Oswald"/>
                          <a:ea typeface="Oswald"/>
                          <a:cs typeface="Oswald"/>
                          <a:sym typeface="Oswald"/>
                        </a:rPr>
                        <a:t>MODTAGER</a:t>
                      </a:r>
                      <a:endParaRPr>
                        <a:latin typeface="Oswald"/>
                        <a:ea typeface="Oswald"/>
                        <a:cs typeface="Oswald"/>
                        <a:sym typeface="Oswald"/>
                      </a:endParaRPr>
                    </a:p>
                  </a:txBody>
                  <a:tcPr marT="91425" marB="91425" marR="91425" marL="91425"/>
                </a:tc>
                <a:tc>
                  <a:txBody>
                    <a:bodyPr>
                      <a:noAutofit/>
                    </a:bodyPr>
                    <a:lstStyle/>
                    <a:p>
                      <a:pPr indent="0" lvl="0" marL="0">
                        <a:spcBef>
                          <a:spcPts val="0"/>
                        </a:spcBef>
                        <a:spcAft>
                          <a:spcPts val="0"/>
                        </a:spcAft>
                        <a:buNone/>
                      </a:pPr>
                      <a:r>
                        <a:rPr lang="en-GB">
                          <a:latin typeface="Oswald"/>
                          <a:ea typeface="Oswald"/>
                          <a:cs typeface="Oswald"/>
                          <a:sym typeface="Oswald"/>
                        </a:rPr>
                        <a:t>LEVERANCE</a:t>
                      </a:r>
                      <a:endParaRPr>
                        <a:latin typeface="Oswald"/>
                        <a:ea typeface="Oswald"/>
                        <a:cs typeface="Oswald"/>
                        <a:sym typeface="Oswald"/>
                      </a:endParaRPr>
                    </a:p>
                  </a:txBody>
                  <a:tcPr marT="91425" marB="91425" marR="91425" marL="91425"/>
                </a:tc>
                <a:tc>
                  <a:txBody>
                    <a:bodyPr>
                      <a:noAutofit/>
                    </a:bodyPr>
                    <a:lstStyle/>
                    <a:p>
                      <a:pPr indent="0" lvl="0" marL="0">
                        <a:spcBef>
                          <a:spcPts val="0"/>
                        </a:spcBef>
                        <a:spcAft>
                          <a:spcPts val="0"/>
                        </a:spcAft>
                        <a:buNone/>
                      </a:pPr>
                      <a:r>
                        <a:rPr lang="en-GB">
                          <a:latin typeface="Oswald"/>
                          <a:ea typeface="Oswald"/>
                          <a:cs typeface="Oswald"/>
                          <a:sym typeface="Oswald"/>
                        </a:rPr>
                        <a:t>PRIS</a:t>
                      </a:r>
                      <a:endParaRPr>
                        <a:latin typeface="Oswald"/>
                        <a:ea typeface="Oswald"/>
                        <a:cs typeface="Oswald"/>
                        <a:sym typeface="Oswald"/>
                      </a:endParaRPr>
                    </a:p>
                  </a:txBody>
                  <a:tcPr marT="91425" marB="91425" marR="91425" marL="91425"/>
                </a:tc>
              </a:tr>
              <a:tr h="381000">
                <a:tc>
                  <a:txBody>
                    <a:bodyPr>
                      <a:noAutofit/>
                    </a:bodyPr>
                    <a:lstStyle/>
                    <a:p>
                      <a:pPr indent="0" lvl="0" marL="0" rtl="0">
                        <a:spcBef>
                          <a:spcPts val="0"/>
                        </a:spcBef>
                        <a:spcAft>
                          <a:spcPts val="0"/>
                        </a:spcAft>
                        <a:buNone/>
                      </a:pPr>
                      <a:r>
                        <a:rPr lang="en-GB">
                          <a:latin typeface="Oswald"/>
                          <a:ea typeface="Oswald"/>
                          <a:cs typeface="Oswald"/>
                          <a:sym typeface="Oswald"/>
                        </a:rPr>
                        <a:t>1</a:t>
                      </a:r>
                      <a:endParaRPr>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t/>
                      </a:r>
                      <a:endParaRPr>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t/>
                      </a:r>
                      <a:endParaRPr>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t/>
                      </a:r>
                      <a:endParaRPr>
                        <a:latin typeface="Oswald"/>
                        <a:ea typeface="Oswald"/>
                        <a:cs typeface="Oswald"/>
                        <a:sym typeface="Oswald"/>
                      </a:endParaRPr>
                    </a:p>
                  </a:txBody>
                  <a:tcPr marT="91425" marB="91425" marR="91425" marL="91425"/>
                </a:tc>
              </a:tr>
              <a:tr h="381000">
                <a:tc>
                  <a:txBody>
                    <a:bodyPr>
                      <a:noAutofit/>
                    </a:bodyPr>
                    <a:lstStyle/>
                    <a:p>
                      <a:pPr indent="0" lvl="0" marL="0" rtl="0">
                        <a:spcBef>
                          <a:spcPts val="0"/>
                        </a:spcBef>
                        <a:spcAft>
                          <a:spcPts val="0"/>
                        </a:spcAft>
                        <a:buNone/>
                      </a:pPr>
                      <a:r>
                        <a:rPr lang="en-GB">
                          <a:latin typeface="Oswald"/>
                          <a:ea typeface="Oswald"/>
                          <a:cs typeface="Oswald"/>
                          <a:sym typeface="Oswald"/>
                        </a:rPr>
                        <a:t>2</a:t>
                      </a:r>
                      <a:endParaRPr>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t/>
                      </a:r>
                      <a:endParaRPr>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t/>
                      </a:r>
                      <a:endParaRPr>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t/>
                      </a:r>
                      <a:endParaRPr>
                        <a:latin typeface="Oswald"/>
                        <a:ea typeface="Oswald"/>
                        <a:cs typeface="Oswald"/>
                        <a:sym typeface="Oswald"/>
                      </a:endParaRPr>
                    </a:p>
                  </a:txBody>
                  <a:tcPr marT="91425" marB="91425" marR="91425" marL="91425"/>
                </a:tc>
              </a:tr>
              <a:tr h="381000">
                <a:tc>
                  <a:txBody>
                    <a:bodyPr>
                      <a:noAutofit/>
                    </a:bodyPr>
                    <a:lstStyle/>
                    <a:p>
                      <a:pPr indent="0" lvl="0" marL="0" rtl="0">
                        <a:spcBef>
                          <a:spcPts val="0"/>
                        </a:spcBef>
                        <a:spcAft>
                          <a:spcPts val="0"/>
                        </a:spcAft>
                        <a:buNone/>
                      </a:pPr>
                      <a:r>
                        <a:rPr lang="en-GB">
                          <a:latin typeface="Oswald"/>
                          <a:ea typeface="Oswald"/>
                          <a:cs typeface="Oswald"/>
                          <a:sym typeface="Oswald"/>
                        </a:rPr>
                        <a:t>3</a:t>
                      </a:r>
                      <a:endParaRPr>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t/>
                      </a:r>
                      <a:endParaRPr>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t/>
                      </a:r>
                      <a:endParaRPr>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t/>
                      </a:r>
                      <a:endParaRPr>
                        <a:latin typeface="Oswald"/>
                        <a:ea typeface="Oswald"/>
                        <a:cs typeface="Oswald"/>
                        <a:sym typeface="Oswald"/>
                      </a:endParaRPr>
                    </a:p>
                  </a:txBody>
                  <a:tcPr marT="91425" marB="91425" marR="91425" marL="91425"/>
                </a:tc>
              </a:tr>
              <a:tr h="381000">
                <a:tc>
                  <a:txBody>
                    <a:bodyPr>
                      <a:noAutofit/>
                    </a:bodyPr>
                    <a:lstStyle/>
                    <a:p>
                      <a:pPr indent="0" lvl="0" marL="0" rtl="0">
                        <a:spcBef>
                          <a:spcPts val="0"/>
                        </a:spcBef>
                        <a:spcAft>
                          <a:spcPts val="0"/>
                        </a:spcAft>
                        <a:buNone/>
                      </a:pPr>
                      <a:r>
                        <a:rPr lang="en-GB">
                          <a:latin typeface="Oswald"/>
                          <a:ea typeface="Oswald"/>
                          <a:cs typeface="Oswald"/>
                          <a:sym typeface="Oswald"/>
                        </a:rPr>
                        <a:t>4</a:t>
                      </a:r>
                      <a:endParaRPr>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t/>
                      </a:r>
                      <a:endParaRPr>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t/>
                      </a:r>
                      <a:endParaRPr>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t/>
                      </a:r>
                      <a:endParaRPr>
                        <a:latin typeface="Oswald"/>
                        <a:ea typeface="Oswald"/>
                        <a:cs typeface="Oswald"/>
                        <a:sym typeface="Oswald"/>
                      </a:endParaRPr>
                    </a:p>
                  </a:txBody>
                  <a:tcPr marT="91425" marB="91425" marR="91425" marL="91425"/>
                </a:tc>
              </a:tr>
              <a:tr h="381000">
                <a:tc>
                  <a:txBody>
                    <a:bodyPr>
                      <a:noAutofit/>
                    </a:bodyPr>
                    <a:lstStyle/>
                    <a:p>
                      <a:pPr indent="0" lvl="0" marL="0" rtl="0">
                        <a:spcBef>
                          <a:spcPts val="0"/>
                        </a:spcBef>
                        <a:spcAft>
                          <a:spcPts val="0"/>
                        </a:spcAft>
                        <a:buNone/>
                      </a:pPr>
                      <a:r>
                        <a:rPr lang="en-GB">
                          <a:latin typeface="Oswald"/>
                          <a:ea typeface="Oswald"/>
                          <a:cs typeface="Oswald"/>
                          <a:sym typeface="Oswald"/>
                        </a:rPr>
                        <a:t>5</a:t>
                      </a:r>
                      <a:endParaRPr>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t/>
                      </a:r>
                      <a:endParaRPr>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t/>
                      </a:r>
                      <a:endParaRPr>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t/>
                      </a:r>
                      <a:endParaRPr>
                        <a:latin typeface="Oswald"/>
                        <a:ea typeface="Oswald"/>
                        <a:cs typeface="Oswald"/>
                        <a:sym typeface="Oswald"/>
                      </a:endParaRPr>
                    </a:p>
                  </a:txBody>
                  <a:tcPr marT="91425" marB="91425" marR="91425" marL="91425"/>
                </a:tc>
              </a:tr>
              <a:tr h="381000">
                <a:tc>
                  <a:txBody>
                    <a:bodyPr>
                      <a:noAutofit/>
                    </a:bodyPr>
                    <a:lstStyle/>
                    <a:p>
                      <a:pPr indent="0" lvl="0" marL="0" rtl="0">
                        <a:spcBef>
                          <a:spcPts val="0"/>
                        </a:spcBef>
                        <a:spcAft>
                          <a:spcPts val="0"/>
                        </a:spcAft>
                        <a:buNone/>
                      </a:pPr>
                      <a:r>
                        <a:rPr lang="en-GB">
                          <a:latin typeface="Oswald"/>
                          <a:ea typeface="Oswald"/>
                          <a:cs typeface="Oswald"/>
                          <a:sym typeface="Oswald"/>
                        </a:rPr>
                        <a:t>6</a:t>
                      </a:r>
                      <a:endParaRPr>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t/>
                      </a:r>
                      <a:endParaRPr>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t/>
                      </a:r>
                      <a:endParaRPr>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t/>
                      </a:r>
                      <a:endParaRPr>
                        <a:latin typeface="Oswald"/>
                        <a:ea typeface="Oswald"/>
                        <a:cs typeface="Oswald"/>
                        <a:sym typeface="Oswald"/>
                      </a:endParaRPr>
                    </a:p>
                  </a:txBody>
                  <a:tcPr marT="91425" marB="91425" marR="91425" marL="91425"/>
                </a:tc>
              </a:tr>
              <a:tr h="381000">
                <a:tc>
                  <a:txBody>
                    <a:bodyPr>
                      <a:noAutofit/>
                    </a:bodyPr>
                    <a:lstStyle/>
                    <a:p>
                      <a:pPr indent="0" lvl="0" marL="0" rtl="0">
                        <a:spcBef>
                          <a:spcPts val="0"/>
                        </a:spcBef>
                        <a:spcAft>
                          <a:spcPts val="0"/>
                        </a:spcAft>
                        <a:buNone/>
                      </a:pPr>
                      <a:r>
                        <a:rPr lang="en-GB">
                          <a:latin typeface="Oswald"/>
                          <a:ea typeface="Oswald"/>
                          <a:cs typeface="Oswald"/>
                          <a:sym typeface="Oswald"/>
                        </a:rPr>
                        <a:t>7</a:t>
                      </a:r>
                      <a:endParaRPr>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t/>
                      </a:r>
                      <a:endParaRPr>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t/>
                      </a:r>
                      <a:endParaRPr>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t/>
                      </a:r>
                      <a:endParaRPr>
                        <a:latin typeface="Oswald"/>
                        <a:ea typeface="Oswald"/>
                        <a:cs typeface="Oswald"/>
                        <a:sym typeface="Oswald"/>
                      </a:endParaRPr>
                    </a:p>
                  </a:txBody>
                  <a:tcPr marT="91425" marB="91425" marR="91425" marL="91425"/>
                </a:tc>
              </a:tr>
              <a:tr h="381000">
                <a:tc>
                  <a:txBody>
                    <a:bodyPr>
                      <a:noAutofit/>
                    </a:bodyPr>
                    <a:lstStyle/>
                    <a:p>
                      <a:pPr indent="0" lvl="0" marL="0" rtl="0">
                        <a:spcBef>
                          <a:spcPts val="0"/>
                        </a:spcBef>
                        <a:spcAft>
                          <a:spcPts val="0"/>
                        </a:spcAft>
                        <a:buNone/>
                      </a:pPr>
                      <a:r>
                        <a:rPr lang="en-GB">
                          <a:latin typeface="Oswald"/>
                          <a:ea typeface="Oswald"/>
                          <a:cs typeface="Oswald"/>
                          <a:sym typeface="Oswald"/>
                        </a:rPr>
                        <a:t>8</a:t>
                      </a:r>
                      <a:endParaRPr>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t/>
                      </a:r>
                      <a:endParaRPr>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t/>
                      </a:r>
                      <a:endParaRPr>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t/>
                      </a:r>
                      <a:endParaRPr>
                        <a:latin typeface="Oswald"/>
                        <a:ea typeface="Oswald"/>
                        <a:cs typeface="Oswald"/>
                        <a:sym typeface="Oswald"/>
                      </a:endParaRPr>
                    </a:p>
                  </a:txBody>
                  <a:tcPr marT="91425" marB="91425" marR="91425" marL="91425"/>
                </a:tc>
              </a:tr>
              <a:tr h="381000">
                <a:tc>
                  <a:txBody>
                    <a:bodyPr>
                      <a:noAutofit/>
                    </a:bodyPr>
                    <a:lstStyle/>
                    <a:p>
                      <a:pPr indent="0" lvl="0" marL="0" rtl="0">
                        <a:spcBef>
                          <a:spcPts val="0"/>
                        </a:spcBef>
                        <a:spcAft>
                          <a:spcPts val="0"/>
                        </a:spcAft>
                        <a:buNone/>
                      </a:pPr>
                      <a:r>
                        <a:rPr lang="en-GB">
                          <a:latin typeface="Oswald"/>
                          <a:ea typeface="Oswald"/>
                          <a:cs typeface="Oswald"/>
                          <a:sym typeface="Oswald"/>
                        </a:rPr>
                        <a:t>9</a:t>
                      </a:r>
                      <a:endParaRPr>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t/>
                      </a:r>
                      <a:endParaRPr>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t/>
                      </a:r>
                      <a:endParaRPr>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t/>
                      </a:r>
                      <a:endParaRPr>
                        <a:latin typeface="Oswald"/>
                        <a:ea typeface="Oswald"/>
                        <a:cs typeface="Oswald"/>
                        <a:sym typeface="Oswald"/>
                      </a:endParaRPr>
                    </a:p>
                  </a:txBody>
                  <a:tcPr marT="91425" marB="91425" marR="91425" marL="91425"/>
                </a:tc>
              </a:tr>
              <a:tr h="381000">
                <a:tc>
                  <a:txBody>
                    <a:bodyPr>
                      <a:noAutofit/>
                    </a:bodyPr>
                    <a:lstStyle/>
                    <a:p>
                      <a:pPr indent="0" lvl="0" marL="0" rtl="0">
                        <a:spcBef>
                          <a:spcPts val="0"/>
                        </a:spcBef>
                        <a:spcAft>
                          <a:spcPts val="0"/>
                        </a:spcAft>
                        <a:buNone/>
                      </a:pPr>
                      <a:r>
                        <a:rPr lang="en-GB">
                          <a:latin typeface="Oswald"/>
                          <a:ea typeface="Oswald"/>
                          <a:cs typeface="Oswald"/>
                          <a:sym typeface="Oswald"/>
                        </a:rPr>
                        <a:t>10</a:t>
                      </a:r>
                      <a:endParaRPr>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t/>
                      </a:r>
                      <a:endParaRPr>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t/>
                      </a:r>
                      <a:endParaRPr>
                        <a:latin typeface="Oswald"/>
                        <a:ea typeface="Oswald"/>
                        <a:cs typeface="Oswald"/>
                        <a:sym typeface="Oswald"/>
                      </a:endParaRPr>
                    </a:p>
                  </a:txBody>
                  <a:tcPr marT="91425" marB="91425" marR="91425" marL="91425"/>
                </a:tc>
                <a:tc>
                  <a:txBody>
                    <a:bodyPr>
                      <a:noAutofit/>
                    </a:bodyPr>
                    <a:lstStyle/>
                    <a:p>
                      <a:pPr indent="0" lvl="0" marL="0" rtl="0">
                        <a:spcBef>
                          <a:spcPts val="0"/>
                        </a:spcBef>
                        <a:spcAft>
                          <a:spcPts val="0"/>
                        </a:spcAft>
                        <a:buNone/>
                      </a:pPr>
                      <a:r>
                        <a:t/>
                      </a:r>
                      <a:endParaRPr>
                        <a:latin typeface="Oswald"/>
                        <a:ea typeface="Oswald"/>
                        <a:cs typeface="Oswald"/>
                        <a:sym typeface="Oswald"/>
                      </a:endParaRPr>
                    </a:p>
                  </a:txBody>
                  <a:tcPr marT="91425" marB="91425" marR="91425" marL="91425"/>
                </a:tc>
              </a:tr>
            </a:tbl>
          </a:graphicData>
        </a:graphic>
      </p:graphicFrame>
      <p:pic>
        <p:nvPicPr>
          <p:cNvPr id="317" name="Shape 317"/>
          <p:cNvPicPr preferRelativeResize="0"/>
          <p:nvPr/>
        </p:nvPicPr>
        <p:blipFill>
          <a:blip r:embed="rId3">
            <a:alphaModFix/>
          </a:blip>
          <a:stretch>
            <a:fillRect/>
          </a:stretch>
        </p:blipFill>
        <p:spPr>
          <a:xfrm>
            <a:off x="8241575" y="5774575"/>
            <a:ext cx="826225" cy="10072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Shape 322"/>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latin typeface="Oswald"/>
                <a:ea typeface="Oswald"/>
                <a:cs typeface="Oswald"/>
                <a:sym typeface="Oswald"/>
              </a:rPr>
              <a:t>TEST - HVAD SIGER FOLK TIL LØSNINGEN?</a:t>
            </a:r>
            <a:endParaRPr>
              <a:latin typeface="Oswald"/>
              <a:ea typeface="Oswald"/>
              <a:cs typeface="Oswald"/>
              <a:sym typeface="Oswald"/>
            </a:endParaRPr>
          </a:p>
        </p:txBody>
      </p:sp>
      <p:sp>
        <p:nvSpPr>
          <p:cNvPr id="323" name="Shape 323"/>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GB">
                <a:latin typeface="Oswald"/>
                <a:ea typeface="Oswald"/>
                <a:cs typeface="Oswald"/>
                <a:sym typeface="Oswald"/>
              </a:rPr>
              <a:t>Indsæt svar fra spørgeskemaer, videoer med interview eller andre tilbagemeldinger fra folk, løsningen er testet på.</a:t>
            </a:r>
            <a:endParaRPr>
              <a:latin typeface="Oswald"/>
              <a:ea typeface="Oswald"/>
              <a:cs typeface="Oswald"/>
              <a:sym typeface="Oswald"/>
            </a:endParaRPr>
          </a:p>
        </p:txBody>
      </p:sp>
      <p:pic>
        <p:nvPicPr>
          <p:cNvPr id="324" name="Shape 324"/>
          <p:cNvPicPr preferRelativeResize="0"/>
          <p:nvPr/>
        </p:nvPicPr>
        <p:blipFill>
          <a:blip r:embed="rId3">
            <a:alphaModFix/>
          </a:blip>
          <a:stretch>
            <a:fillRect/>
          </a:stretch>
        </p:blipFill>
        <p:spPr>
          <a:xfrm>
            <a:off x="8241575" y="5774575"/>
            <a:ext cx="826225" cy="10072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Shape 329"/>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sz="12000">
                <a:latin typeface="Oswald"/>
                <a:ea typeface="Oswald"/>
                <a:cs typeface="Oswald"/>
                <a:sym typeface="Oswald"/>
              </a:rPr>
              <a:t>NETTO</a:t>
            </a:r>
            <a:endParaRPr sz="12000">
              <a:latin typeface="Oswald"/>
              <a:ea typeface="Oswald"/>
              <a:cs typeface="Oswald"/>
              <a:sym typeface="Oswald"/>
            </a:endParaRPr>
          </a:p>
          <a:p>
            <a:pPr indent="0" lvl="0" marL="0" rtl="0">
              <a:spcBef>
                <a:spcPts val="1600"/>
              </a:spcBef>
              <a:spcAft>
                <a:spcPts val="1600"/>
              </a:spcAft>
              <a:buNone/>
            </a:pPr>
            <a:r>
              <a:rPr lang="en-GB" sz="6000">
                <a:latin typeface="Oswald"/>
                <a:ea typeface="Oswald"/>
                <a:cs typeface="Oswald"/>
                <a:sym typeface="Oswald"/>
              </a:rPr>
              <a:t>DE </a:t>
            </a:r>
            <a:r>
              <a:rPr lang="en-GB" sz="6000">
                <a:latin typeface="Oswald"/>
                <a:ea typeface="Oswald"/>
                <a:cs typeface="Oswald"/>
                <a:sym typeface="Oswald"/>
              </a:rPr>
              <a:t>BEDSTE INPUT</a:t>
            </a:r>
            <a:endParaRPr sz="6000">
              <a:latin typeface="Oswald"/>
              <a:ea typeface="Oswald"/>
              <a:cs typeface="Oswald"/>
              <a:sym typeface="Oswald"/>
            </a:endParaRPr>
          </a:p>
        </p:txBody>
      </p:sp>
      <p:pic>
        <p:nvPicPr>
          <p:cNvPr id="330" name="Shape 330"/>
          <p:cNvPicPr preferRelativeResize="0"/>
          <p:nvPr/>
        </p:nvPicPr>
        <p:blipFill>
          <a:blip r:embed="rId3">
            <a:alphaModFix/>
          </a:blip>
          <a:stretch>
            <a:fillRect/>
          </a:stretch>
        </p:blipFill>
        <p:spPr>
          <a:xfrm>
            <a:off x="8241575" y="5774575"/>
            <a:ext cx="826225" cy="10072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Shape 335"/>
          <p:cNvSpPr txBox="1"/>
          <p:nvPr>
            <p:ph type="title"/>
          </p:nvPr>
        </p:nvSpPr>
        <p:spPr>
          <a:xfrm>
            <a:off x="0" y="1082150"/>
            <a:ext cx="9144000" cy="2339400"/>
          </a:xfrm>
          <a:prstGeom prst="rect">
            <a:avLst/>
          </a:prstGeom>
          <a:solidFill>
            <a:srgbClr val="FFFF00"/>
          </a:solidFill>
        </p:spPr>
        <p:txBody>
          <a:bodyPr anchorCtr="0" anchor="t" bIns="91425" lIns="91425" spcFirstLastPara="1" rIns="91425" wrap="square" tIns="91425">
            <a:noAutofit/>
          </a:bodyPr>
          <a:lstStyle/>
          <a:p>
            <a:pPr indent="0" lvl="0" marL="0" rtl="0">
              <a:spcBef>
                <a:spcPts val="0"/>
              </a:spcBef>
              <a:spcAft>
                <a:spcPts val="0"/>
              </a:spcAft>
              <a:buNone/>
            </a:pPr>
            <a:r>
              <a:t/>
            </a:r>
            <a:endParaRPr sz="4800">
              <a:latin typeface="Oswald"/>
              <a:ea typeface="Oswald"/>
              <a:cs typeface="Oswald"/>
              <a:sym typeface="Oswald"/>
            </a:endParaRPr>
          </a:p>
          <a:p>
            <a:pPr indent="0" lvl="0" marL="0" rtl="0" algn="ctr">
              <a:spcBef>
                <a:spcPts val="0"/>
              </a:spcBef>
              <a:spcAft>
                <a:spcPts val="0"/>
              </a:spcAft>
              <a:buNone/>
            </a:pPr>
            <a:r>
              <a:rPr lang="en-GB" sz="4800">
                <a:latin typeface="Oswald"/>
                <a:ea typeface="Oswald"/>
                <a:cs typeface="Oswald"/>
                <a:sym typeface="Oswald"/>
              </a:rPr>
              <a:t>DET KRYSTALKLARE SPØRGSMÅL</a:t>
            </a:r>
            <a:endParaRPr sz="4800">
              <a:latin typeface="Oswald"/>
              <a:ea typeface="Oswald"/>
              <a:cs typeface="Oswald"/>
              <a:sym typeface="Oswa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sp>
        <p:nvSpPr>
          <p:cNvPr id="340" name="Shape 340"/>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latin typeface="Oswald"/>
                <a:ea typeface="Oswald"/>
                <a:cs typeface="Oswald"/>
                <a:sym typeface="Oswald"/>
              </a:rPr>
              <a:t>DET KRYSTALKLARE SPØRGSMÅL</a:t>
            </a:r>
            <a:endParaRPr>
              <a:latin typeface="Oswald"/>
              <a:ea typeface="Oswald"/>
              <a:cs typeface="Oswald"/>
              <a:sym typeface="Oswald"/>
            </a:endParaRPr>
          </a:p>
        </p:txBody>
      </p:sp>
      <p:sp>
        <p:nvSpPr>
          <p:cNvPr id="341" name="Shape 341"/>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GB">
                <a:latin typeface="Oswald"/>
                <a:ea typeface="Oswald"/>
                <a:cs typeface="Oswald"/>
                <a:sym typeface="Oswald"/>
              </a:rPr>
              <a:t>Skriv dit endelige krystalklare spørgsmål</a:t>
            </a:r>
            <a:endParaRPr>
              <a:latin typeface="Oswald"/>
              <a:ea typeface="Oswald"/>
              <a:cs typeface="Oswald"/>
              <a:sym typeface="Oswald"/>
            </a:endParaRPr>
          </a:p>
        </p:txBody>
      </p:sp>
      <p:pic>
        <p:nvPicPr>
          <p:cNvPr id="342" name="Shape 342"/>
          <p:cNvPicPr preferRelativeResize="0"/>
          <p:nvPr/>
        </p:nvPicPr>
        <p:blipFill>
          <a:blip r:embed="rId3">
            <a:alphaModFix/>
          </a:blip>
          <a:stretch>
            <a:fillRect/>
          </a:stretch>
        </p:blipFill>
        <p:spPr>
          <a:xfrm>
            <a:off x="8241575" y="5774575"/>
            <a:ext cx="826225" cy="10072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6" name="Shape 346"/>
        <p:cNvGrpSpPr/>
        <p:nvPr/>
      </p:nvGrpSpPr>
      <p:grpSpPr>
        <a:xfrm>
          <a:off x="0" y="0"/>
          <a:ext cx="0" cy="0"/>
          <a:chOff x="0" y="0"/>
          <a:chExt cx="0" cy="0"/>
        </a:xfrm>
      </p:grpSpPr>
      <p:sp>
        <p:nvSpPr>
          <p:cNvPr id="347" name="Shape 347"/>
          <p:cNvSpPr txBox="1"/>
          <p:nvPr>
            <p:ph type="title"/>
          </p:nvPr>
        </p:nvSpPr>
        <p:spPr>
          <a:xfrm>
            <a:off x="0" y="1082150"/>
            <a:ext cx="9144000" cy="2339400"/>
          </a:xfrm>
          <a:prstGeom prst="rect">
            <a:avLst/>
          </a:prstGeom>
          <a:solidFill>
            <a:srgbClr val="FFFF00"/>
          </a:solidFill>
        </p:spPr>
        <p:txBody>
          <a:bodyPr anchorCtr="0" anchor="t" bIns="91425" lIns="91425" spcFirstLastPara="1" rIns="91425" wrap="square" tIns="91425">
            <a:noAutofit/>
          </a:bodyPr>
          <a:lstStyle/>
          <a:p>
            <a:pPr indent="0" lvl="0" marL="0" rtl="0">
              <a:spcBef>
                <a:spcPts val="0"/>
              </a:spcBef>
              <a:spcAft>
                <a:spcPts val="0"/>
              </a:spcAft>
              <a:buNone/>
            </a:pPr>
            <a:r>
              <a:t/>
            </a:r>
            <a:endParaRPr sz="4800">
              <a:latin typeface="Oswald"/>
              <a:ea typeface="Oswald"/>
              <a:cs typeface="Oswald"/>
              <a:sym typeface="Oswald"/>
            </a:endParaRPr>
          </a:p>
          <a:p>
            <a:pPr indent="0" lvl="0" marL="0" rtl="0" algn="ctr">
              <a:spcBef>
                <a:spcPts val="0"/>
              </a:spcBef>
              <a:spcAft>
                <a:spcPts val="0"/>
              </a:spcAft>
              <a:buNone/>
            </a:pPr>
            <a:r>
              <a:rPr lang="en-GB" sz="4800">
                <a:latin typeface="Oswald"/>
                <a:ea typeface="Oswald"/>
                <a:cs typeface="Oswald"/>
                <a:sym typeface="Oswald"/>
              </a:rPr>
              <a:t>VIDENINDSAMLING</a:t>
            </a:r>
            <a:endParaRPr sz="4800">
              <a:latin typeface="Oswald"/>
              <a:ea typeface="Oswald"/>
              <a:cs typeface="Oswald"/>
              <a:sym typeface="Oswa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sp>
        <p:nvSpPr>
          <p:cNvPr id="352" name="Shape 352"/>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a:latin typeface="Oswald"/>
                <a:ea typeface="Oswald"/>
                <a:cs typeface="Oswald"/>
                <a:sym typeface="Oswald"/>
              </a:rPr>
              <a:t>VIDENINDSAMLING</a:t>
            </a:r>
            <a:endParaRPr>
              <a:latin typeface="Oswald"/>
              <a:ea typeface="Oswald"/>
              <a:cs typeface="Oswald"/>
              <a:sym typeface="Oswald"/>
            </a:endParaRPr>
          </a:p>
        </p:txBody>
      </p:sp>
      <p:sp>
        <p:nvSpPr>
          <p:cNvPr id="353" name="Shape 353"/>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GB">
                <a:latin typeface="Oswald"/>
                <a:ea typeface="Oswald"/>
                <a:cs typeface="Oswald"/>
                <a:sym typeface="Oswald"/>
              </a:rPr>
              <a:t>Her præsenterer du den viden, du kunne bruge. Din spørgsmålsbank med 30 spørgsmål gav måske otte svar, som du kunne bruge. Dem placerer du her + de bedste lagkagediagrammer, søjler, kurver og andre ting, du har haft glæde af i videnindsamling.</a:t>
            </a:r>
            <a:endParaRPr>
              <a:latin typeface="Oswald"/>
              <a:ea typeface="Oswald"/>
              <a:cs typeface="Oswald"/>
              <a:sym typeface="Oswald"/>
            </a:endParaRPr>
          </a:p>
        </p:txBody>
      </p:sp>
      <p:pic>
        <p:nvPicPr>
          <p:cNvPr id="354" name="Shape 354"/>
          <p:cNvPicPr preferRelativeResize="0"/>
          <p:nvPr/>
        </p:nvPicPr>
        <p:blipFill>
          <a:blip r:embed="rId3">
            <a:alphaModFix/>
          </a:blip>
          <a:stretch>
            <a:fillRect/>
          </a:stretch>
        </p:blipFill>
        <p:spPr>
          <a:xfrm>
            <a:off x="8241575" y="5774575"/>
            <a:ext cx="826225" cy="1007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Shape 7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latin typeface="Oswald"/>
                <a:ea typeface="Oswald"/>
                <a:cs typeface="Oswald"/>
                <a:sym typeface="Oswald"/>
              </a:rPr>
              <a:t>LOGBOG</a:t>
            </a:r>
            <a:endParaRPr>
              <a:latin typeface="Oswald"/>
              <a:ea typeface="Oswald"/>
              <a:cs typeface="Oswald"/>
              <a:sym typeface="Oswald"/>
            </a:endParaRPr>
          </a:p>
        </p:txBody>
      </p:sp>
      <p:sp>
        <p:nvSpPr>
          <p:cNvPr id="77" name="Shape 77"/>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Skriv små korte referater af beslutninger, så det er nemt at huske.</a:t>
            </a:r>
            <a:endParaRPr/>
          </a:p>
          <a:p>
            <a:pPr indent="0" lvl="0" marL="0">
              <a:spcBef>
                <a:spcPts val="1600"/>
              </a:spcBef>
              <a:spcAft>
                <a:spcPts val="0"/>
              </a:spcAft>
              <a:buNone/>
            </a:pPr>
            <a:r>
              <a:rPr lang="en-GB"/>
              <a:t>Når denne side er fyldt, så tilføjer du bare en slide mere.</a:t>
            </a:r>
            <a:endParaRPr/>
          </a:p>
          <a:p>
            <a:pPr indent="0" lvl="0" marL="0">
              <a:spcBef>
                <a:spcPts val="1600"/>
              </a:spcBef>
              <a:spcAft>
                <a:spcPts val="0"/>
              </a:spcAft>
              <a:buNone/>
            </a:pPr>
            <a:r>
              <a:t/>
            </a:r>
            <a:endParaRPr/>
          </a:p>
          <a:p>
            <a:pPr indent="0" lvl="0" marL="0">
              <a:spcBef>
                <a:spcPts val="1600"/>
              </a:spcBef>
              <a:spcAft>
                <a:spcPts val="1600"/>
              </a:spcAft>
              <a:buNone/>
            </a:pPr>
            <a:r>
              <a:t/>
            </a:r>
            <a:endParaRPr/>
          </a:p>
        </p:txBody>
      </p:sp>
      <p:pic>
        <p:nvPicPr>
          <p:cNvPr id="78" name="Shape 78"/>
          <p:cNvPicPr preferRelativeResize="0"/>
          <p:nvPr/>
        </p:nvPicPr>
        <p:blipFill>
          <a:blip r:embed="rId3">
            <a:alphaModFix/>
          </a:blip>
          <a:stretch>
            <a:fillRect/>
          </a:stretch>
        </p:blipFill>
        <p:spPr>
          <a:xfrm rot="5400000">
            <a:off x="7229775" y="15638"/>
            <a:ext cx="1909475" cy="1918975"/>
          </a:xfrm>
          <a:prstGeom prst="rect">
            <a:avLst/>
          </a:prstGeom>
          <a:noFill/>
          <a:ln>
            <a:noFill/>
          </a:ln>
        </p:spPr>
      </p:pic>
      <p:sp>
        <p:nvSpPr>
          <p:cNvPr id="79" name="Shape 79"/>
          <p:cNvSpPr txBox="1"/>
          <p:nvPr/>
        </p:nvSpPr>
        <p:spPr>
          <a:xfrm>
            <a:off x="399925" y="2695800"/>
            <a:ext cx="8520600" cy="3880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GB">
                <a:latin typeface="Oswald"/>
                <a:ea typeface="Oswald"/>
                <a:cs typeface="Oswald"/>
                <a:sym typeface="Oswald"/>
              </a:rPr>
              <a:t>SKRIV HER...</a:t>
            </a:r>
            <a:endParaRPr>
              <a:latin typeface="Oswald"/>
              <a:ea typeface="Oswald"/>
              <a:cs typeface="Oswald"/>
              <a:sym typeface="Oswald"/>
            </a:endParaRPr>
          </a:p>
        </p:txBody>
      </p:sp>
      <p:pic>
        <p:nvPicPr>
          <p:cNvPr id="80" name="Shape 80"/>
          <p:cNvPicPr preferRelativeResize="0"/>
          <p:nvPr/>
        </p:nvPicPr>
        <p:blipFill>
          <a:blip r:embed="rId4">
            <a:alphaModFix/>
          </a:blip>
          <a:stretch>
            <a:fillRect/>
          </a:stretch>
        </p:blipFill>
        <p:spPr>
          <a:xfrm>
            <a:off x="8241575" y="5774575"/>
            <a:ext cx="826225" cy="10072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Shape 359"/>
          <p:cNvSpPr txBox="1"/>
          <p:nvPr>
            <p:ph type="title"/>
          </p:nvPr>
        </p:nvSpPr>
        <p:spPr>
          <a:xfrm>
            <a:off x="0" y="1082150"/>
            <a:ext cx="9144000" cy="2339400"/>
          </a:xfrm>
          <a:prstGeom prst="rect">
            <a:avLst/>
          </a:prstGeom>
          <a:solidFill>
            <a:srgbClr val="FFFF00"/>
          </a:solidFill>
        </p:spPr>
        <p:txBody>
          <a:bodyPr anchorCtr="0" anchor="t" bIns="91425" lIns="91425" spcFirstLastPara="1" rIns="91425" wrap="square" tIns="91425">
            <a:noAutofit/>
          </a:bodyPr>
          <a:lstStyle/>
          <a:p>
            <a:pPr indent="0" lvl="0" marL="0" rtl="0">
              <a:spcBef>
                <a:spcPts val="0"/>
              </a:spcBef>
              <a:spcAft>
                <a:spcPts val="0"/>
              </a:spcAft>
              <a:buNone/>
            </a:pPr>
            <a:r>
              <a:t/>
            </a:r>
            <a:endParaRPr sz="4800">
              <a:latin typeface="Oswald"/>
              <a:ea typeface="Oswald"/>
              <a:cs typeface="Oswald"/>
              <a:sym typeface="Oswald"/>
            </a:endParaRPr>
          </a:p>
          <a:p>
            <a:pPr indent="0" lvl="0" marL="0" rtl="0" algn="ctr">
              <a:spcBef>
                <a:spcPts val="0"/>
              </a:spcBef>
              <a:spcAft>
                <a:spcPts val="0"/>
              </a:spcAft>
              <a:buNone/>
            </a:pPr>
            <a:r>
              <a:rPr lang="en-GB" sz="4800">
                <a:latin typeface="Oswald"/>
                <a:ea typeface="Oswald"/>
                <a:cs typeface="Oswald"/>
                <a:sym typeface="Oswald"/>
              </a:rPr>
              <a:t>VIDENSPEJLING</a:t>
            </a:r>
            <a:endParaRPr sz="4800">
              <a:latin typeface="Oswald"/>
              <a:ea typeface="Oswald"/>
              <a:cs typeface="Oswald"/>
              <a:sym typeface="Oswa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3" name="Shape 363"/>
        <p:cNvGrpSpPr/>
        <p:nvPr/>
      </p:nvGrpSpPr>
      <p:grpSpPr>
        <a:xfrm>
          <a:off x="0" y="0"/>
          <a:ext cx="0" cy="0"/>
          <a:chOff x="0" y="0"/>
          <a:chExt cx="0" cy="0"/>
        </a:xfrm>
      </p:grpSpPr>
      <p:sp>
        <p:nvSpPr>
          <p:cNvPr id="364" name="Shape 36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a:latin typeface="Oswald"/>
                <a:ea typeface="Oswald"/>
                <a:cs typeface="Oswald"/>
                <a:sym typeface="Oswald"/>
              </a:rPr>
              <a:t>VIDENSPEJLING</a:t>
            </a:r>
            <a:endParaRPr>
              <a:latin typeface="Oswald"/>
              <a:ea typeface="Oswald"/>
              <a:cs typeface="Oswald"/>
              <a:sym typeface="Oswald"/>
            </a:endParaRPr>
          </a:p>
        </p:txBody>
      </p:sp>
      <p:sp>
        <p:nvSpPr>
          <p:cNvPr id="365" name="Shape 365"/>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GB">
                <a:latin typeface="Oswald"/>
                <a:ea typeface="Oswald"/>
                <a:cs typeface="Oswald"/>
                <a:sym typeface="Oswald"/>
              </a:rPr>
              <a:t>Vis de eksempler på videnspejling, som du blev mest inspireret af.</a:t>
            </a:r>
            <a:endParaRPr>
              <a:latin typeface="Oswald"/>
              <a:ea typeface="Oswald"/>
              <a:cs typeface="Oswald"/>
              <a:sym typeface="Oswald"/>
            </a:endParaRPr>
          </a:p>
        </p:txBody>
      </p:sp>
      <p:pic>
        <p:nvPicPr>
          <p:cNvPr id="366" name="Shape 366"/>
          <p:cNvPicPr preferRelativeResize="0"/>
          <p:nvPr/>
        </p:nvPicPr>
        <p:blipFill>
          <a:blip r:embed="rId3">
            <a:alphaModFix/>
          </a:blip>
          <a:stretch>
            <a:fillRect/>
          </a:stretch>
        </p:blipFill>
        <p:spPr>
          <a:xfrm>
            <a:off x="8241575" y="5774575"/>
            <a:ext cx="826225" cy="10072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sp>
        <p:nvSpPr>
          <p:cNvPr id="371" name="Shape 371"/>
          <p:cNvSpPr txBox="1"/>
          <p:nvPr>
            <p:ph type="title"/>
          </p:nvPr>
        </p:nvSpPr>
        <p:spPr>
          <a:xfrm>
            <a:off x="0" y="1082150"/>
            <a:ext cx="9144000" cy="2339400"/>
          </a:xfrm>
          <a:prstGeom prst="rect">
            <a:avLst/>
          </a:prstGeom>
          <a:solidFill>
            <a:srgbClr val="FFFF00"/>
          </a:solidFill>
        </p:spPr>
        <p:txBody>
          <a:bodyPr anchorCtr="0" anchor="t" bIns="91425" lIns="91425" spcFirstLastPara="1" rIns="91425" wrap="square" tIns="91425">
            <a:noAutofit/>
          </a:bodyPr>
          <a:lstStyle/>
          <a:p>
            <a:pPr indent="0" lvl="0" marL="0" rtl="0">
              <a:spcBef>
                <a:spcPts val="0"/>
              </a:spcBef>
              <a:spcAft>
                <a:spcPts val="0"/>
              </a:spcAft>
              <a:buNone/>
            </a:pPr>
            <a:r>
              <a:t/>
            </a:r>
            <a:endParaRPr sz="4800">
              <a:latin typeface="Oswald"/>
              <a:ea typeface="Oswald"/>
              <a:cs typeface="Oswald"/>
              <a:sym typeface="Oswald"/>
            </a:endParaRPr>
          </a:p>
          <a:p>
            <a:pPr indent="0" lvl="0" marL="0" rtl="0" algn="ctr">
              <a:spcBef>
                <a:spcPts val="0"/>
              </a:spcBef>
              <a:spcAft>
                <a:spcPts val="0"/>
              </a:spcAft>
              <a:buNone/>
            </a:pPr>
            <a:r>
              <a:rPr lang="en-GB" sz="4800">
                <a:latin typeface="Oswald"/>
                <a:ea typeface="Oswald"/>
                <a:cs typeface="Oswald"/>
                <a:sym typeface="Oswald"/>
              </a:rPr>
              <a:t>OBSERVATION</a:t>
            </a:r>
            <a:endParaRPr sz="4800">
              <a:latin typeface="Oswald"/>
              <a:ea typeface="Oswald"/>
              <a:cs typeface="Oswald"/>
              <a:sym typeface="Oswa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Shape 37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a:latin typeface="Oswald"/>
                <a:ea typeface="Oswald"/>
                <a:cs typeface="Oswald"/>
                <a:sym typeface="Oswald"/>
              </a:rPr>
              <a:t>OBSERVATION</a:t>
            </a:r>
            <a:endParaRPr>
              <a:latin typeface="Oswald"/>
              <a:ea typeface="Oswald"/>
              <a:cs typeface="Oswald"/>
              <a:sym typeface="Oswald"/>
            </a:endParaRPr>
          </a:p>
        </p:txBody>
      </p:sp>
      <p:sp>
        <p:nvSpPr>
          <p:cNvPr id="377" name="Shape 377"/>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GB">
                <a:latin typeface="Oswald"/>
                <a:ea typeface="Oswald"/>
                <a:cs typeface="Oswald"/>
                <a:sym typeface="Oswald"/>
              </a:rPr>
              <a:t>Vis de billeder, der giver mening i forhold til opgaven.</a:t>
            </a:r>
            <a:endParaRPr>
              <a:latin typeface="Oswald"/>
              <a:ea typeface="Oswald"/>
              <a:cs typeface="Oswald"/>
              <a:sym typeface="Oswald"/>
            </a:endParaRPr>
          </a:p>
        </p:txBody>
      </p:sp>
      <p:pic>
        <p:nvPicPr>
          <p:cNvPr id="378" name="Shape 378"/>
          <p:cNvPicPr preferRelativeResize="0"/>
          <p:nvPr/>
        </p:nvPicPr>
        <p:blipFill>
          <a:blip r:embed="rId3">
            <a:alphaModFix/>
          </a:blip>
          <a:stretch>
            <a:fillRect/>
          </a:stretch>
        </p:blipFill>
        <p:spPr>
          <a:xfrm>
            <a:off x="8241575" y="5774575"/>
            <a:ext cx="826225" cy="10072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sp>
        <p:nvSpPr>
          <p:cNvPr id="383" name="Shape 383"/>
          <p:cNvSpPr txBox="1"/>
          <p:nvPr>
            <p:ph type="title"/>
          </p:nvPr>
        </p:nvSpPr>
        <p:spPr>
          <a:xfrm>
            <a:off x="0" y="1082150"/>
            <a:ext cx="9144000" cy="2339400"/>
          </a:xfrm>
          <a:prstGeom prst="rect">
            <a:avLst/>
          </a:prstGeom>
          <a:solidFill>
            <a:srgbClr val="FFFF00"/>
          </a:solidFill>
        </p:spPr>
        <p:txBody>
          <a:bodyPr anchorCtr="0" anchor="t" bIns="91425" lIns="91425" spcFirstLastPara="1" rIns="91425" wrap="square" tIns="91425">
            <a:noAutofit/>
          </a:bodyPr>
          <a:lstStyle/>
          <a:p>
            <a:pPr indent="0" lvl="0" marL="0" rtl="0">
              <a:spcBef>
                <a:spcPts val="0"/>
              </a:spcBef>
              <a:spcAft>
                <a:spcPts val="0"/>
              </a:spcAft>
              <a:buNone/>
            </a:pPr>
            <a:r>
              <a:t/>
            </a:r>
            <a:endParaRPr sz="4800">
              <a:latin typeface="Oswald"/>
              <a:ea typeface="Oswald"/>
              <a:cs typeface="Oswald"/>
              <a:sym typeface="Oswald"/>
            </a:endParaRPr>
          </a:p>
          <a:p>
            <a:pPr indent="0" lvl="0" marL="0" rtl="0" algn="ctr">
              <a:spcBef>
                <a:spcPts val="0"/>
              </a:spcBef>
              <a:spcAft>
                <a:spcPts val="0"/>
              </a:spcAft>
              <a:buNone/>
            </a:pPr>
            <a:r>
              <a:rPr lang="en-GB" sz="4800">
                <a:latin typeface="Oswald"/>
                <a:ea typeface="Oswald"/>
                <a:cs typeface="Oswald"/>
                <a:sym typeface="Oswald"/>
              </a:rPr>
              <a:t>IDESKABELSE</a:t>
            </a:r>
            <a:endParaRPr sz="4800">
              <a:latin typeface="Oswald"/>
              <a:ea typeface="Oswald"/>
              <a:cs typeface="Oswald"/>
              <a:sym typeface="Oswa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 name="Shape 387"/>
        <p:cNvGrpSpPr/>
        <p:nvPr/>
      </p:nvGrpSpPr>
      <p:grpSpPr>
        <a:xfrm>
          <a:off x="0" y="0"/>
          <a:ext cx="0" cy="0"/>
          <a:chOff x="0" y="0"/>
          <a:chExt cx="0" cy="0"/>
        </a:xfrm>
      </p:grpSpPr>
      <p:sp>
        <p:nvSpPr>
          <p:cNvPr id="388" name="Shape 388"/>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a:latin typeface="Oswald"/>
                <a:ea typeface="Oswald"/>
                <a:cs typeface="Oswald"/>
                <a:sym typeface="Oswald"/>
              </a:rPr>
              <a:t>IDESKABELSE</a:t>
            </a:r>
            <a:endParaRPr>
              <a:latin typeface="Oswald"/>
              <a:ea typeface="Oswald"/>
              <a:cs typeface="Oswald"/>
              <a:sym typeface="Oswald"/>
            </a:endParaRPr>
          </a:p>
        </p:txBody>
      </p:sp>
      <p:sp>
        <p:nvSpPr>
          <p:cNvPr id="389" name="Shape 389"/>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GB">
                <a:latin typeface="Oswald"/>
                <a:ea typeface="Oswald"/>
                <a:cs typeface="Oswald"/>
                <a:sym typeface="Oswald"/>
              </a:rPr>
              <a:t>Vis det bedste fra idékataloget, prototypen, historie og de korrigerede versioner af prototyper efter testen.</a:t>
            </a:r>
            <a:endParaRPr>
              <a:latin typeface="Oswald"/>
              <a:ea typeface="Oswald"/>
              <a:cs typeface="Oswald"/>
              <a:sym typeface="Oswald"/>
            </a:endParaRPr>
          </a:p>
        </p:txBody>
      </p:sp>
      <p:pic>
        <p:nvPicPr>
          <p:cNvPr id="390" name="Shape 390"/>
          <p:cNvPicPr preferRelativeResize="0"/>
          <p:nvPr/>
        </p:nvPicPr>
        <p:blipFill>
          <a:blip r:embed="rId3">
            <a:alphaModFix/>
          </a:blip>
          <a:stretch>
            <a:fillRect/>
          </a:stretch>
        </p:blipFill>
        <p:spPr>
          <a:xfrm>
            <a:off x="8241575" y="5774575"/>
            <a:ext cx="826225" cy="100722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4" name="Shape 394"/>
        <p:cNvGrpSpPr/>
        <p:nvPr/>
      </p:nvGrpSpPr>
      <p:grpSpPr>
        <a:xfrm>
          <a:off x="0" y="0"/>
          <a:ext cx="0" cy="0"/>
          <a:chOff x="0" y="0"/>
          <a:chExt cx="0" cy="0"/>
        </a:xfrm>
      </p:grpSpPr>
      <p:sp>
        <p:nvSpPr>
          <p:cNvPr id="395" name="Shape 395"/>
          <p:cNvSpPr txBox="1"/>
          <p:nvPr>
            <p:ph type="title"/>
          </p:nvPr>
        </p:nvSpPr>
        <p:spPr>
          <a:xfrm>
            <a:off x="0" y="1082150"/>
            <a:ext cx="9144000" cy="2339400"/>
          </a:xfrm>
          <a:prstGeom prst="rect">
            <a:avLst/>
          </a:prstGeom>
          <a:solidFill>
            <a:srgbClr val="FFFF00"/>
          </a:solidFill>
        </p:spPr>
        <p:txBody>
          <a:bodyPr anchorCtr="0" anchor="t" bIns="91425" lIns="91425" spcFirstLastPara="1" rIns="91425" wrap="square" tIns="91425">
            <a:noAutofit/>
          </a:bodyPr>
          <a:lstStyle/>
          <a:p>
            <a:pPr indent="0" lvl="0" marL="0" rtl="0">
              <a:spcBef>
                <a:spcPts val="0"/>
              </a:spcBef>
              <a:spcAft>
                <a:spcPts val="0"/>
              </a:spcAft>
              <a:buNone/>
            </a:pPr>
            <a:r>
              <a:t/>
            </a:r>
            <a:endParaRPr sz="4800">
              <a:latin typeface="Oswald"/>
              <a:ea typeface="Oswald"/>
              <a:cs typeface="Oswald"/>
              <a:sym typeface="Oswald"/>
            </a:endParaRPr>
          </a:p>
          <a:p>
            <a:pPr indent="0" lvl="0" marL="0" rtl="0" algn="ctr">
              <a:spcBef>
                <a:spcPts val="0"/>
              </a:spcBef>
              <a:spcAft>
                <a:spcPts val="0"/>
              </a:spcAft>
              <a:buNone/>
            </a:pPr>
            <a:r>
              <a:rPr lang="en-GB" sz="4800">
                <a:latin typeface="Oswald"/>
                <a:ea typeface="Oswald"/>
                <a:cs typeface="Oswald"/>
                <a:sym typeface="Oswald"/>
              </a:rPr>
              <a:t>RELEVANS</a:t>
            </a:r>
            <a:endParaRPr sz="4800">
              <a:latin typeface="Oswald"/>
              <a:ea typeface="Oswald"/>
              <a:cs typeface="Oswald"/>
              <a:sym typeface="Oswa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9" name="Shape 399"/>
        <p:cNvGrpSpPr/>
        <p:nvPr/>
      </p:nvGrpSpPr>
      <p:grpSpPr>
        <a:xfrm>
          <a:off x="0" y="0"/>
          <a:ext cx="0" cy="0"/>
          <a:chOff x="0" y="0"/>
          <a:chExt cx="0" cy="0"/>
        </a:xfrm>
      </p:grpSpPr>
      <p:sp>
        <p:nvSpPr>
          <p:cNvPr id="400" name="Shape 400"/>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a:latin typeface="Oswald"/>
                <a:ea typeface="Oswald"/>
                <a:cs typeface="Oswald"/>
                <a:sym typeface="Oswald"/>
              </a:rPr>
              <a:t>RELEVANS</a:t>
            </a:r>
            <a:endParaRPr>
              <a:latin typeface="Oswald"/>
              <a:ea typeface="Oswald"/>
              <a:cs typeface="Oswald"/>
              <a:sym typeface="Oswald"/>
            </a:endParaRPr>
          </a:p>
        </p:txBody>
      </p:sp>
      <p:sp>
        <p:nvSpPr>
          <p:cNvPr id="401" name="Shape 401"/>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GB">
                <a:latin typeface="Oswald"/>
                <a:ea typeface="Oswald"/>
                <a:cs typeface="Oswald"/>
                <a:sym typeface="Oswald"/>
              </a:rPr>
              <a:t>Endelig version af løsningens dna, elevatortalen og konklusioner fra testen.</a:t>
            </a:r>
            <a:endParaRPr>
              <a:latin typeface="Oswald"/>
              <a:ea typeface="Oswald"/>
              <a:cs typeface="Oswald"/>
              <a:sym typeface="Oswald"/>
            </a:endParaRPr>
          </a:p>
        </p:txBody>
      </p:sp>
      <p:pic>
        <p:nvPicPr>
          <p:cNvPr id="402" name="Shape 402"/>
          <p:cNvPicPr preferRelativeResize="0"/>
          <p:nvPr/>
        </p:nvPicPr>
        <p:blipFill>
          <a:blip r:embed="rId3">
            <a:alphaModFix/>
          </a:blip>
          <a:stretch>
            <a:fillRect/>
          </a:stretch>
        </p:blipFill>
        <p:spPr>
          <a:xfrm>
            <a:off x="8241575" y="5774575"/>
            <a:ext cx="826225" cy="100722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6" name="Shape 406"/>
        <p:cNvGrpSpPr/>
        <p:nvPr/>
      </p:nvGrpSpPr>
      <p:grpSpPr>
        <a:xfrm>
          <a:off x="0" y="0"/>
          <a:ext cx="0" cy="0"/>
          <a:chOff x="0" y="0"/>
          <a:chExt cx="0" cy="0"/>
        </a:xfrm>
      </p:grpSpPr>
      <p:sp>
        <p:nvSpPr>
          <p:cNvPr id="407" name="Shape 407"/>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sz="12000">
                <a:latin typeface="Oswald"/>
                <a:ea typeface="Oswald"/>
                <a:cs typeface="Oswald"/>
                <a:sym typeface="Oswald"/>
              </a:rPr>
              <a:t>PITCH</a:t>
            </a:r>
            <a:endParaRPr sz="12000">
              <a:latin typeface="Oswald"/>
              <a:ea typeface="Oswald"/>
              <a:cs typeface="Oswald"/>
              <a:sym typeface="Oswald"/>
            </a:endParaRPr>
          </a:p>
          <a:p>
            <a:pPr indent="0" lvl="0" marL="0">
              <a:spcBef>
                <a:spcPts val="1600"/>
              </a:spcBef>
              <a:spcAft>
                <a:spcPts val="0"/>
              </a:spcAft>
              <a:buNone/>
            </a:pPr>
            <a:r>
              <a:rPr lang="en-GB">
                <a:latin typeface="Oswald"/>
                <a:ea typeface="Oswald"/>
                <a:cs typeface="Oswald"/>
                <a:sym typeface="Oswald"/>
              </a:rPr>
              <a:t>Nu er du igennem! Du står med en god løsning. Brug denne præsentation til at samle dit pitch.</a:t>
            </a:r>
            <a:endParaRPr>
              <a:latin typeface="Oswald"/>
              <a:ea typeface="Oswald"/>
              <a:cs typeface="Oswald"/>
              <a:sym typeface="Oswald"/>
            </a:endParaRPr>
          </a:p>
          <a:p>
            <a:pPr indent="-342900" lvl="0" marL="457200" rtl="0">
              <a:spcBef>
                <a:spcPts val="1600"/>
              </a:spcBef>
              <a:spcAft>
                <a:spcPts val="0"/>
              </a:spcAft>
              <a:buSzPts val="1800"/>
              <a:buFont typeface="Oswald"/>
              <a:buAutoNum type="arabicParenR"/>
            </a:pPr>
            <a:r>
              <a:rPr lang="en-GB">
                <a:latin typeface="Oswald"/>
                <a:ea typeface="Oswald"/>
                <a:cs typeface="Oswald"/>
                <a:sym typeface="Oswald"/>
              </a:rPr>
              <a:t>Præsentér dit krystalklare spørgsmål</a:t>
            </a:r>
            <a:endParaRPr>
              <a:latin typeface="Oswald"/>
              <a:ea typeface="Oswald"/>
              <a:cs typeface="Oswald"/>
              <a:sym typeface="Oswald"/>
            </a:endParaRPr>
          </a:p>
          <a:p>
            <a:pPr indent="-342900" lvl="0" marL="457200" rtl="0">
              <a:spcBef>
                <a:spcPts val="0"/>
              </a:spcBef>
              <a:spcAft>
                <a:spcPts val="0"/>
              </a:spcAft>
              <a:buSzPts val="1800"/>
              <a:buFont typeface="Oswald"/>
              <a:buAutoNum type="arabicParenR"/>
            </a:pPr>
            <a:r>
              <a:rPr lang="en-GB">
                <a:latin typeface="Oswald"/>
                <a:ea typeface="Oswald"/>
                <a:cs typeface="Oswald"/>
                <a:sym typeface="Oswald"/>
              </a:rPr>
              <a:t>Vis din prototype</a:t>
            </a:r>
            <a:endParaRPr>
              <a:latin typeface="Oswald"/>
              <a:ea typeface="Oswald"/>
              <a:cs typeface="Oswald"/>
              <a:sym typeface="Oswald"/>
            </a:endParaRPr>
          </a:p>
          <a:p>
            <a:pPr indent="-342900" lvl="0" marL="457200" rtl="0">
              <a:spcBef>
                <a:spcPts val="0"/>
              </a:spcBef>
              <a:spcAft>
                <a:spcPts val="0"/>
              </a:spcAft>
              <a:buSzPts val="1800"/>
              <a:buFont typeface="Oswald"/>
              <a:buAutoNum type="arabicParenR"/>
            </a:pPr>
            <a:r>
              <a:rPr lang="en-GB">
                <a:latin typeface="Oswald"/>
                <a:ea typeface="Oswald"/>
                <a:cs typeface="Oswald"/>
                <a:sym typeface="Oswald"/>
              </a:rPr>
              <a:t>Hold elevatortalen</a:t>
            </a:r>
            <a:endParaRPr>
              <a:latin typeface="Oswald"/>
              <a:ea typeface="Oswald"/>
              <a:cs typeface="Oswald"/>
              <a:sym typeface="Oswald"/>
            </a:endParaRPr>
          </a:p>
          <a:p>
            <a:pPr indent="-342900" lvl="0" marL="457200" rtl="0">
              <a:spcBef>
                <a:spcPts val="0"/>
              </a:spcBef>
              <a:spcAft>
                <a:spcPts val="0"/>
              </a:spcAft>
              <a:buSzPts val="1800"/>
              <a:buFont typeface="Oswald"/>
              <a:buAutoNum type="arabicParenR"/>
            </a:pPr>
            <a:r>
              <a:rPr lang="en-GB">
                <a:latin typeface="Oswald"/>
                <a:ea typeface="Oswald"/>
                <a:cs typeface="Oswald"/>
                <a:sym typeface="Oswald"/>
              </a:rPr>
              <a:t>Vis slides fra nettofasen, hvis der er tid og interesse i at høre om processen</a:t>
            </a:r>
            <a:endParaRPr>
              <a:latin typeface="Oswald"/>
              <a:ea typeface="Oswald"/>
              <a:cs typeface="Oswald"/>
              <a:sym typeface="Oswald"/>
            </a:endParaRPr>
          </a:p>
          <a:p>
            <a:pPr indent="-342900" lvl="0" marL="457200" rtl="0">
              <a:spcBef>
                <a:spcPts val="0"/>
              </a:spcBef>
              <a:spcAft>
                <a:spcPts val="0"/>
              </a:spcAft>
              <a:buSzPts val="1800"/>
              <a:buFont typeface="Oswald"/>
              <a:buAutoNum type="arabicParenR"/>
            </a:pPr>
            <a:r>
              <a:rPr lang="en-GB">
                <a:latin typeface="Oswald"/>
                <a:ea typeface="Oswald"/>
                <a:cs typeface="Oswald"/>
                <a:sym typeface="Oswald"/>
              </a:rPr>
              <a:t>Lav en screencast og del din skønne løsning med os andre.</a:t>
            </a:r>
            <a:endParaRPr>
              <a:latin typeface="Oswald"/>
              <a:ea typeface="Oswald"/>
              <a:cs typeface="Oswald"/>
              <a:sym typeface="Oswald"/>
            </a:endParaRPr>
          </a:p>
        </p:txBody>
      </p:sp>
      <p:pic>
        <p:nvPicPr>
          <p:cNvPr id="408" name="Shape 408"/>
          <p:cNvPicPr preferRelativeResize="0"/>
          <p:nvPr/>
        </p:nvPicPr>
        <p:blipFill>
          <a:blip r:embed="rId3">
            <a:alphaModFix/>
          </a:blip>
          <a:stretch>
            <a:fillRect/>
          </a:stretch>
        </p:blipFill>
        <p:spPr>
          <a:xfrm>
            <a:off x="8241575" y="5774575"/>
            <a:ext cx="826225" cy="1007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Shape 85"/>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sz="12000">
                <a:latin typeface="Oswald"/>
                <a:ea typeface="Oswald"/>
                <a:cs typeface="Oswald"/>
                <a:sym typeface="Oswald"/>
              </a:rPr>
              <a:t>BRUTTO</a:t>
            </a:r>
            <a:endParaRPr sz="12000">
              <a:latin typeface="Oswald"/>
              <a:ea typeface="Oswald"/>
              <a:cs typeface="Oswald"/>
              <a:sym typeface="Oswald"/>
            </a:endParaRPr>
          </a:p>
          <a:p>
            <a:pPr indent="0" lvl="0" marL="0">
              <a:spcBef>
                <a:spcPts val="1600"/>
              </a:spcBef>
              <a:spcAft>
                <a:spcPts val="1600"/>
              </a:spcAft>
              <a:buNone/>
            </a:pPr>
            <a:r>
              <a:rPr lang="en-GB" sz="6000">
                <a:latin typeface="Oswald"/>
                <a:ea typeface="Oswald"/>
                <a:cs typeface="Oswald"/>
                <a:sym typeface="Oswald"/>
              </a:rPr>
              <a:t>HER GEMMER DU ALLE INPUT</a:t>
            </a:r>
            <a:endParaRPr sz="6000">
              <a:latin typeface="Oswald"/>
              <a:ea typeface="Oswald"/>
              <a:cs typeface="Oswald"/>
              <a:sym typeface="Oswald"/>
            </a:endParaRPr>
          </a:p>
        </p:txBody>
      </p:sp>
      <p:pic>
        <p:nvPicPr>
          <p:cNvPr id="86" name="Shape 86"/>
          <p:cNvPicPr preferRelativeResize="0"/>
          <p:nvPr/>
        </p:nvPicPr>
        <p:blipFill>
          <a:blip r:embed="rId3">
            <a:alphaModFix/>
          </a:blip>
          <a:stretch>
            <a:fillRect/>
          </a:stretch>
        </p:blipFill>
        <p:spPr>
          <a:xfrm>
            <a:off x="8241575" y="5774575"/>
            <a:ext cx="826225" cy="1007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Shape 91"/>
          <p:cNvSpPr txBox="1"/>
          <p:nvPr>
            <p:ph type="title"/>
          </p:nvPr>
        </p:nvSpPr>
        <p:spPr>
          <a:xfrm>
            <a:off x="0" y="1082150"/>
            <a:ext cx="9144000" cy="2339400"/>
          </a:xfrm>
          <a:prstGeom prst="rect">
            <a:avLst/>
          </a:prstGeom>
          <a:solidFill>
            <a:srgbClr val="FFFF00"/>
          </a:solidFill>
        </p:spPr>
        <p:txBody>
          <a:bodyPr anchorCtr="0" anchor="t" bIns="91425" lIns="91425" spcFirstLastPara="1" rIns="91425" wrap="square" tIns="91425">
            <a:noAutofit/>
          </a:bodyPr>
          <a:lstStyle/>
          <a:p>
            <a:pPr indent="0" lvl="0" marL="0">
              <a:spcBef>
                <a:spcPts val="0"/>
              </a:spcBef>
              <a:spcAft>
                <a:spcPts val="0"/>
              </a:spcAft>
              <a:buNone/>
            </a:pPr>
            <a:r>
              <a:t/>
            </a:r>
            <a:endParaRPr sz="4800">
              <a:latin typeface="Oswald"/>
              <a:ea typeface="Oswald"/>
              <a:cs typeface="Oswald"/>
              <a:sym typeface="Oswald"/>
            </a:endParaRPr>
          </a:p>
          <a:p>
            <a:pPr indent="0" lvl="0" marL="0" algn="ctr">
              <a:spcBef>
                <a:spcPts val="0"/>
              </a:spcBef>
              <a:spcAft>
                <a:spcPts val="0"/>
              </a:spcAft>
              <a:buNone/>
            </a:pPr>
            <a:r>
              <a:rPr lang="en-GB" sz="4800">
                <a:latin typeface="Oswald"/>
                <a:ea typeface="Oswald"/>
                <a:cs typeface="Oswald"/>
                <a:sym typeface="Oswald"/>
              </a:rPr>
              <a:t>DET KRYSTALKLARE SPØRGSMÅL</a:t>
            </a:r>
            <a:endParaRPr sz="4800">
              <a:latin typeface="Oswald"/>
              <a:ea typeface="Oswald"/>
              <a:cs typeface="Oswald"/>
              <a:sym typeface="Oswa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Shape 9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latin typeface="Oswald"/>
                <a:ea typeface="Oswald"/>
                <a:cs typeface="Oswald"/>
                <a:sym typeface="Oswald"/>
              </a:rPr>
              <a:t>FORUNDRINGSMOTOREN</a:t>
            </a:r>
            <a:endParaRPr>
              <a:latin typeface="Oswald"/>
              <a:ea typeface="Oswald"/>
              <a:cs typeface="Oswald"/>
              <a:sym typeface="Oswald"/>
            </a:endParaRPr>
          </a:p>
        </p:txBody>
      </p:sp>
      <p:sp>
        <p:nvSpPr>
          <p:cNvPr id="97" name="Shape 97"/>
          <p:cNvSpPr txBox="1"/>
          <p:nvPr>
            <p:ph idx="1" type="body"/>
          </p:nvPr>
        </p:nvSpPr>
        <p:spPr>
          <a:xfrm>
            <a:off x="311700" y="1536631"/>
            <a:ext cx="8520600" cy="10851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GB">
                <a:latin typeface="Oswald"/>
                <a:ea typeface="Oswald"/>
                <a:cs typeface="Oswald"/>
                <a:sym typeface="Oswald"/>
              </a:rPr>
              <a:t>Hvad kan blive bedre, billigere, hurtigere? Fyld siden med forslag til forbedringer. Hvilke problemer skal væk? Hvilke potentialer skal blive til virkelighed?</a:t>
            </a:r>
            <a:endParaRPr>
              <a:latin typeface="Oswald"/>
              <a:ea typeface="Oswald"/>
              <a:cs typeface="Oswald"/>
              <a:sym typeface="Oswald"/>
            </a:endParaRPr>
          </a:p>
        </p:txBody>
      </p:sp>
      <p:sp>
        <p:nvSpPr>
          <p:cNvPr id="98" name="Shape 98"/>
          <p:cNvSpPr txBox="1"/>
          <p:nvPr/>
        </p:nvSpPr>
        <p:spPr>
          <a:xfrm>
            <a:off x="429550" y="2666175"/>
            <a:ext cx="8294700" cy="4029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GB">
                <a:latin typeface="Oswald"/>
                <a:ea typeface="Oswald"/>
                <a:cs typeface="Oswald"/>
                <a:sym typeface="Oswald"/>
              </a:rPr>
              <a:t>SKRIV HER...</a:t>
            </a:r>
            <a:endParaRPr>
              <a:latin typeface="Oswald"/>
              <a:ea typeface="Oswald"/>
              <a:cs typeface="Oswald"/>
              <a:sym typeface="Oswald"/>
            </a:endParaRPr>
          </a:p>
        </p:txBody>
      </p:sp>
      <p:pic>
        <p:nvPicPr>
          <p:cNvPr id="99" name="Shape 99"/>
          <p:cNvPicPr preferRelativeResize="0"/>
          <p:nvPr/>
        </p:nvPicPr>
        <p:blipFill>
          <a:blip r:embed="rId3">
            <a:alphaModFix/>
          </a:blip>
          <a:stretch>
            <a:fillRect/>
          </a:stretch>
        </p:blipFill>
        <p:spPr>
          <a:xfrm>
            <a:off x="8241575" y="5774575"/>
            <a:ext cx="826225" cy="1007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Shape 10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latin typeface="Oswald"/>
                <a:ea typeface="Oswald"/>
                <a:cs typeface="Oswald"/>
                <a:sym typeface="Oswald"/>
              </a:rPr>
              <a:t>DET KRYSTALKLARE SPØRGSMÅL</a:t>
            </a:r>
            <a:endParaRPr>
              <a:latin typeface="Oswald"/>
              <a:ea typeface="Oswald"/>
              <a:cs typeface="Oswald"/>
              <a:sym typeface="Oswald"/>
            </a:endParaRPr>
          </a:p>
        </p:txBody>
      </p:sp>
      <p:sp>
        <p:nvSpPr>
          <p:cNvPr id="105" name="Shape 105"/>
          <p:cNvSpPr txBox="1"/>
          <p:nvPr>
            <p:ph idx="1" type="body"/>
          </p:nvPr>
        </p:nvSpPr>
        <p:spPr>
          <a:xfrm>
            <a:off x="311700" y="1536628"/>
            <a:ext cx="8520600" cy="30849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GB">
                <a:latin typeface="Oswald"/>
                <a:ea typeface="Oswald"/>
                <a:cs typeface="Oswald"/>
                <a:sym typeface="Oswald"/>
              </a:rPr>
              <a:t>SKRIV DINE FORSLAG HER...</a:t>
            </a:r>
            <a:endParaRPr>
              <a:latin typeface="Oswald"/>
              <a:ea typeface="Oswald"/>
              <a:cs typeface="Oswald"/>
              <a:sym typeface="Oswald"/>
            </a:endParaRPr>
          </a:p>
        </p:txBody>
      </p:sp>
      <p:sp>
        <p:nvSpPr>
          <p:cNvPr id="106" name="Shape 106"/>
          <p:cNvSpPr txBox="1"/>
          <p:nvPr>
            <p:ph idx="1" type="body"/>
          </p:nvPr>
        </p:nvSpPr>
        <p:spPr>
          <a:xfrm>
            <a:off x="387900" y="4801276"/>
            <a:ext cx="8520600" cy="16908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GB">
                <a:latin typeface="Oswald"/>
                <a:ea typeface="Oswald"/>
                <a:cs typeface="Oswald"/>
                <a:sym typeface="Oswald"/>
              </a:rPr>
              <a:t>HVEM HAR DU TESTET SPØRGSMÅLENE PÅ? HVAD FIK DU AT VIDE? HVAD KUNNE DU BRUGE?</a:t>
            </a:r>
            <a:endParaRPr>
              <a:latin typeface="Oswald"/>
              <a:ea typeface="Oswald"/>
              <a:cs typeface="Oswald"/>
              <a:sym typeface="Oswald"/>
            </a:endParaRPr>
          </a:p>
        </p:txBody>
      </p:sp>
      <p:pic>
        <p:nvPicPr>
          <p:cNvPr id="107" name="Shape 107"/>
          <p:cNvPicPr preferRelativeResize="0"/>
          <p:nvPr/>
        </p:nvPicPr>
        <p:blipFill>
          <a:blip r:embed="rId3">
            <a:alphaModFix/>
          </a:blip>
          <a:stretch>
            <a:fillRect/>
          </a:stretch>
        </p:blipFill>
        <p:spPr>
          <a:xfrm>
            <a:off x="8241575" y="5774575"/>
            <a:ext cx="826225" cy="1007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Shape 112"/>
          <p:cNvSpPr txBox="1"/>
          <p:nvPr>
            <p:ph type="title"/>
          </p:nvPr>
        </p:nvSpPr>
        <p:spPr>
          <a:xfrm>
            <a:off x="0" y="1082150"/>
            <a:ext cx="9144000" cy="2339400"/>
          </a:xfrm>
          <a:prstGeom prst="rect">
            <a:avLst/>
          </a:prstGeom>
          <a:solidFill>
            <a:srgbClr val="FFFF00"/>
          </a:solidFill>
        </p:spPr>
        <p:txBody>
          <a:bodyPr anchorCtr="0" anchor="t" bIns="91425" lIns="91425" spcFirstLastPara="1" rIns="91425" wrap="square" tIns="91425">
            <a:noAutofit/>
          </a:bodyPr>
          <a:lstStyle/>
          <a:p>
            <a:pPr indent="0" lvl="0" marL="0" rtl="0">
              <a:spcBef>
                <a:spcPts val="0"/>
              </a:spcBef>
              <a:spcAft>
                <a:spcPts val="0"/>
              </a:spcAft>
              <a:buNone/>
            </a:pPr>
            <a:r>
              <a:t/>
            </a:r>
            <a:endParaRPr sz="4800">
              <a:latin typeface="Oswald"/>
              <a:ea typeface="Oswald"/>
              <a:cs typeface="Oswald"/>
              <a:sym typeface="Oswald"/>
            </a:endParaRPr>
          </a:p>
          <a:p>
            <a:pPr indent="0" lvl="0" marL="0" rtl="0" algn="ctr">
              <a:spcBef>
                <a:spcPts val="0"/>
              </a:spcBef>
              <a:spcAft>
                <a:spcPts val="0"/>
              </a:spcAft>
              <a:buNone/>
            </a:pPr>
            <a:r>
              <a:rPr lang="en-GB" sz="4800">
                <a:latin typeface="Oswald"/>
                <a:ea typeface="Oswald"/>
                <a:cs typeface="Oswald"/>
                <a:sym typeface="Oswald"/>
              </a:rPr>
              <a:t>INVITATION</a:t>
            </a:r>
            <a:endParaRPr sz="4800">
              <a:latin typeface="Oswald"/>
              <a:ea typeface="Oswald"/>
              <a:cs typeface="Oswald"/>
              <a:sym typeface="Oswald"/>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